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10071100" cy="7556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ECF9"/>
          </a:solidFill>
        </a:fill>
      </a:tcStyle>
    </a:wholeTbl>
    <a:band2H>
      <a:tcTxStyle b="def" i="def"/>
      <a:tcStyle>
        <a:tcBdr/>
        <a:fill>
          <a:solidFill>
            <a:srgbClr val="E9F6FC"/>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ECF9"/>
          </a:solidFill>
        </a:fill>
      </a:tcStyle>
    </a:wholeTbl>
    <a:band2H>
      <a:tcTxStyle b="def" i="def"/>
      <a:tcStyle>
        <a:tcBdr/>
        <a:fill>
          <a:solidFill>
            <a:srgbClr val="E9F6FC"/>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43" name="Shape 243"/>
          <p:cNvSpPr/>
          <p:nvPr>
            <p:ph type="sldImg"/>
          </p:nvPr>
        </p:nvSpPr>
        <p:spPr>
          <a:xfrm>
            <a:off x="1143000" y="685800"/>
            <a:ext cx="4572000" cy="3429000"/>
          </a:xfrm>
          <a:prstGeom prst="rect">
            <a:avLst/>
          </a:prstGeom>
        </p:spPr>
        <p:txBody>
          <a:bodyPr/>
          <a:lstStyle/>
          <a:p>
            <a:pPr/>
          </a:p>
        </p:txBody>
      </p:sp>
      <p:sp>
        <p:nvSpPr>
          <p:cNvPr id="244" name="Shape 24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Helvetica Neue"/>
      </a:defRPr>
    </a:lvl1pPr>
    <a:lvl2pPr indent="228600" latinLnBrk="0">
      <a:defRPr sz="1200">
        <a:latin typeface="+mj-lt"/>
        <a:ea typeface="+mj-ea"/>
        <a:cs typeface="+mj-cs"/>
        <a:sym typeface="Helvetica Neue"/>
      </a:defRPr>
    </a:lvl2pPr>
    <a:lvl3pPr indent="457200" latinLnBrk="0">
      <a:defRPr sz="1200">
        <a:latin typeface="+mj-lt"/>
        <a:ea typeface="+mj-ea"/>
        <a:cs typeface="+mj-cs"/>
        <a:sym typeface="Helvetica Neue"/>
      </a:defRPr>
    </a:lvl3pPr>
    <a:lvl4pPr indent="685800" latinLnBrk="0">
      <a:defRPr sz="1200">
        <a:latin typeface="+mj-lt"/>
        <a:ea typeface="+mj-ea"/>
        <a:cs typeface="+mj-cs"/>
        <a:sym typeface="Helvetica Neue"/>
      </a:defRPr>
    </a:lvl4pPr>
    <a:lvl5pPr indent="914400" latinLnBrk="0">
      <a:defRPr sz="1200">
        <a:latin typeface="+mj-lt"/>
        <a:ea typeface="+mj-ea"/>
        <a:cs typeface="+mj-cs"/>
        <a:sym typeface="Helvetica Neue"/>
      </a:defRPr>
    </a:lvl5pPr>
    <a:lvl6pPr indent="1143000" latinLnBrk="0">
      <a:defRPr sz="1200">
        <a:latin typeface="+mj-lt"/>
        <a:ea typeface="+mj-ea"/>
        <a:cs typeface="+mj-cs"/>
        <a:sym typeface="Helvetica Neue"/>
      </a:defRPr>
    </a:lvl6pPr>
    <a:lvl7pPr indent="1371600" latinLnBrk="0">
      <a:defRPr sz="1200">
        <a:latin typeface="+mj-lt"/>
        <a:ea typeface="+mj-ea"/>
        <a:cs typeface="+mj-cs"/>
        <a:sym typeface="Helvetica Neue"/>
      </a:defRPr>
    </a:lvl7pPr>
    <a:lvl8pPr indent="1600200" latinLnBrk="0">
      <a:defRPr sz="1200">
        <a:latin typeface="+mj-lt"/>
        <a:ea typeface="+mj-ea"/>
        <a:cs typeface="+mj-cs"/>
        <a:sym typeface="Helvetica Neue"/>
      </a:defRPr>
    </a:lvl8pPr>
    <a:lvl9pPr indent="1828800" latinLnBrk="0">
      <a:defRPr sz="1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Slide">
    <p:spTree>
      <p:nvGrpSpPr>
        <p:cNvPr id="1" name=""/>
        <p:cNvGrpSpPr/>
        <p:nvPr/>
      </p:nvGrpSpPr>
      <p:grpSpPr>
        <a:xfrm>
          <a:off x="0" y="0"/>
          <a:ext cx="0" cy="0"/>
          <a:chOff x="0" y="0"/>
          <a:chExt cx="0" cy="0"/>
        </a:xfrm>
      </p:grpSpPr>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Content over Content">
    <p:spTree>
      <p:nvGrpSpPr>
        <p:cNvPr id="1" name=""/>
        <p:cNvGrpSpPr/>
        <p:nvPr/>
      </p:nvGrpSpPr>
      <p:grpSpPr>
        <a:xfrm>
          <a:off x="0" y="0"/>
          <a:ext cx="0" cy="0"/>
          <a:chOff x="0" y="0"/>
          <a:chExt cx="0" cy="0"/>
        </a:xfrm>
      </p:grpSpPr>
      <p:sp>
        <p:nvSpPr>
          <p:cNvPr id="103"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104" name="Body Level One…"/>
          <p:cNvSpPr txBox="1"/>
          <p:nvPr>
            <p:ph type="body" sz="half" idx="1"/>
          </p:nvPr>
        </p:nvSpPr>
        <p:spPr>
          <a:xfrm>
            <a:off x="503279" y="1767957"/>
            <a:ext cx="9063361" cy="2090163"/>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105" name="PlaceHolder 3"/>
          <p:cNvSpPr/>
          <p:nvPr>
            <p:ph type="body" sz="half" idx="21"/>
          </p:nvPr>
        </p:nvSpPr>
        <p:spPr>
          <a:xfrm>
            <a:off x="503280" y="4057200"/>
            <a:ext cx="9063360" cy="2090163"/>
          </a:xfrm>
          <a:prstGeom prst="rect">
            <a:avLst/>
          </a:prstGeom>
        </p:spPr>
        <p:txBody>
          <a:bodyPr anchor="t"/>
          <a:lstStyle/>
          <a:p>
            <a:pPr>
              <a:defRPr spc="-100"/>
            </a:pP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4 Content">
    <p:spTree>
      <p:nvGrpSpPr>
        <p:cNvPr id="1" name=""/>
        <p:cNvGrpSpPr/>
        <p:nvPr/>
      </p:nvGrpSpPr>
      <p:grpSpPr>
        <a:xfrm>
          <a:off x="0" y="0"/>
          <a:ext cx="0" cy="0"/>
          <a:chOff x="0" y="0"/>
          <a:chExt cx="0" cy="0"/>
        </a:xfrm>
      </p:grpSpPr>
      <p:sp>
        <p:nvSpPr>
          <p:cNvPr id="113"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114" name="Body Level One…"/>
          <p:cNvSpPr txBox="1"/>
          <p:nvPr>
            <p:ph type="body" sz="quarter" idx="1"/>
          </p:nvPr>
        </p:nvSpPr>
        <p:spPr>
          <a:xfrm>
            <a:off x="503279" y="1767957"/>
            <a:ext cx="4422601" cy="2090163"/>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115" name="PlaceHolder 5"/>
          <p:cNvSpPr/>
          <p:nvPr>
            <p:ph type="body" sz="quarter" idx="21"/>
          </p:nvPr>
        </p:nvSpPr>
        <p:spPr>
          <a:xfrm>
            <a:off x="5147280" y="4057200"/>
            <a:ext cx="4422600" cy="2090163"/>
          </a:xfrm>
          <a:prstGeom prst="rect">
            <a:avLst/>
          </a:prstGeom>
        </p:spPr>
        <p:txBody>
          <a:bodyPr anchor="t"/>
          <a:lstStyle/>
          <a:p>
            <a:pPr>
              <a:defRPr spc="-100"/>
            </a:pP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6 Content">
    <p:spTree>
      <p:nvGrpSpPr>
        <p:cNvPr id="1" name=""/>
        <p:cNvGrpSpPr/>
        <p:nvPr/>
      </p:nvGrpSpPr>
      <p:grpSpPr>
        <a:xfrm>
          <a:off x="0" y="0"/>
          <a:ext cx="0" cy="0"/>
          <a:chOff x="0" y="0"/>
          <a:chExt cx="0" cy="0"/>
        </a:xfrm>
      </p:grpSpPr>
      <p:sp>
        <p:nvSpPr>
          <p:cNvPr id="123"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124" name="Body Level One…"/>
          <p:cNvSpPr txBox="1"/>
          <p:nvPr>
            <p:ph type="body" sz="quarter" idx="1"/>
          </p:nvPr>
        </p:nvSpPr>
        <p:spPr>
          <a:xfrm>
            <a:off x="503279" y="1767957"/>
            <a:ext cx="2918163" cy="2090163"/>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125" name="PlaceHolder 7"/>
          <p:cNvSpPr/>
          <p:nvPr>
            <p:ph type="body" sz="quarter" idx="21"/>
          </p:nvPr>
        </p:nvSpPr>
        <p:spPr>
          <a:xfrm>
            <a:off x="6632278" y="4057200"/>
            <a:ext cx="2918163" cy="2090163"/>
          </a:xfrm>
          <a:prstGeom prst="rect">
            <a:avLst/>
          </a:prstGeom>
        </p:spPr>
        <p:txBody>
          <a:bodyPr anchor="t"/>
          <a:lstStyle/>
          <a:p>
            <a:pPr>
              <a:defRPr spc="-100"/>
            </a:pP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Slide">
    <p:spTree>
      <p:nvGrpSpPr>
        <p:cNvPr id="1" name=""/>
        <p:cNvGrpSpPr/>
        <p:nvPr/>
      </p:nvGrpSpPr>
      <p:grpSpPr>
        <a:xfrm>
          <a:off x="0" y="0"/>
          <a:ext cx="0" cy="0"/>
          <a:chOff x="0" y="0"/>
          <a:chExt cx="0" cy="0"/>
        </a:xfrm>
      </p:grpSpPr>
      <p:sp>
        <p:nvSpPr>
          <p:cNvPr id="1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140"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141" name="Body Level One…"/>
          <p:cNvSpPr txBox="1"/>
          <p:nvPr>
            <p:ph type="body" idx="1"/>
          </p:nvPr>
        </p:nvSpPr>
        <p:spPr>
          <a:xfrm>
            <a:off x="503279" y="1767957"/>
            <a:ext cx="9063361" cy="4382286"/>
          </a:xfrm>
          <a:prstGeom prst="rect">
            <a:avLst/>
          </a:prstGeom>
        </p:spPr>
        <p:txBody>
          <a:bodyPr/>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Content">
    <p:spTree>
      <p:nvGrpSpPr>
        <p:cNvPr id="1" name=""/>
        <p:cNvGrpSpPr/>
        <p:nvPr/>
      </p:nvGrpSpPr>
      <p:grpSpPr>
        <a:xfrm>
          <a:off x="0" y="0"/>
          <a:ext cx="0" cy="0"/>
          <a:chOff x="0" y="0"/>
          <a:chExt cx="0" cy="0"/>
        </a:xfrm>
      </p:grpSpPr>
      <p:sp>
        <p:nvSpPr>
          <p:cNvPr id="149"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150" name="Body Level One…"/>
          <p:cNvSpPr txBox="1"/>
          <p:nvPr>
            <p:ph type="body" idx="1"/>
          </p:nvPr>
        </p:nvSpPr>
        <p:spPr>
          <a:xfrm>
            <a:off x="503279" y="1767957"/>
            <a:ext cx="9063361" cy="4382286"/>
          </a:xfrm>
          <a:prstGeom prst="rect">
            <a:avLst/>
          </a:prstGeom>
        </p:spPr>
        <p:txBody>
          <a:bodyPr anchor="t"/>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2 Content">
    <p:spTree>
      <p:nvGrpSpPr>
        <p:cNvPr id="1" name=""/>
        <p:cNvGrpSpPr/>
        <p:nvPr/>
      </p:nvGrpSpPr>
      <p:grpSpPr>
        <a:xfrm>
          <a:off x="0" y="0"/>
          <a:ext cx="0" cy="0"/>
          <a:chOff x="0" y="0"/>
          <a:chExt cx="0" cy="0"/>
        </a:xfrm>
      </p:grpSpPr>
      <p:sp>
        <p:nvSpPr>
          <p:cNvPr id="158"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159" name="Body Level One…"/>
          <p:cNvSpPr txBox="1"/>
          <p:nvPr>
            <p:ph type="body" sz="half" idx="1"/>
          </p:nvPr>
        </p:nvSpPr>
        <p:spPr>
          <a:xfrm>
            <a:off x="503279" y="1767957"/>
            <a:ext cx="4422601" cy="4382286"/>
          </a:xfrm>
          <a:prstGeom prst="rect">
            <a:avLst/>
          </a:prstGeom>
        </p:spPr>
        <p:txBody>
          <a:bodyPr anchor="t"/>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60" name="PlaceHolder 3"/>
          <p:cNvSpPr/>
          <p:nvPr>
            <p:ph type="body" sz="half" idx="21"/>
          </p:nvPr>
        </p:nvSpPr>
        <p:spPr>
          <a:xfrm>
            <a:off x="5147280" y="1767957"/>
            <a:ext cx="4422600" cy="4382286"/>
          </a:xfrm>
          <a:prstGeom prst="rect">
            <a:avLst/>
          </a:prstGeom>
        </p:spPr>
        <p:txBody>
          <a:bodyPr anchor="t"/>
          <a:lstStyle/>
          <a:p>
            <a:pPr>
              <a:defRPr spc="-100"/>
            </a:pPr>
          </a:p>
        </p:txBody>
      </p:sp>
      <p:sp>
        <p:nvSpPr>
          <p:cNvPr id="1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168"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1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entered Text">
    <p:spTree>
      <p:nvGrpSpPr>
        <p:cNvPr id="1" name=""/>
        <p:cNvGrpSpPr/>
        <p:nvPr/>
      </p:nvGrpSpPr>
      <p:grpSpPr>
        <a:xfrm>
          <a:off x="0" y="0"/>
          <a:ext cx="0" cy="0"/>
          <a:chOff x="0" y="0"/>
          <a:chExt cx="0" cy="0"/>
        </a:xfrm>
      </p:grpSpPr>
      <p:sp>
        <p:nvSpPr>
          <p:cNvPr id="176" name="Body Level One…"/>
          <p:cNvSpPr txBox="1"/>
          <p:nvPr>
            <p:ph type="body" idx="1"/>
          </p:nvPr>
        </p:nvSpPr>
        <p:spPr>
          <a:prstGeom prst="rect">
            <a:avLst/>
          </a:prstGeom>
        </p:spPr>
        <p:txBody>
          <a:bodyPr/>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7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2 Content and Content">
    <p:spTree>
      <p:nvGrpSpPr>
        <p:cNvPr id="1" name=""/>
        <p:cNvGrpSpPr/>
        <p:nvPr/>
      </p:nvGrpSpPr>
      <p:grpSpPr>
        <a:xfrm>
          <a:off x="0" y="0"/>
          <a:ext cx="0" cy="0"/>
          <a:chOff x="0" y="0"/>
          <a:chExt cx="0" cy="0"/>
        </a:xfrm>
      </p:grpSpPr>
      <p:sp>
        <p:nvSpPr>
          <p:cNvPr id="184"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185" name="Body Level One…"/>
          <p:cNvSpPr txBox="1"/>
          <p:nvPr>
            <p:ph type="body" sz="quarter" idx="1"/>
          </p:nvPr>
        </p:nvSpPr>
        <p:spPr>
          <a:xfrm>
            <a:off x="503279" y="1767957"/>
            <a:ext cx="4422601" cy="2090163"/>
          </a:xfrm>
          <a:prstGeom prst="rect">
            <a:avLst/>
          </a:prstGeom>
        </p:spPr>
        <p:txBody>
          <a:bodyPr anchor="t"/>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86" name="PlaceHolder 4"/>
          <p:cNvSpPr/>
          <p:nvPr>
            <p:ph type="body" sz="quarter" idx="21"/>
          </p:nvPr>
        </p:nvSpPr>
        <p:spPr>
          <a:xfrm>
            <a:off x="503280" y="4057200"/>
            <a:ext cx="4422600" cy="2090163"/>
          </a:xfrm>
          <a:prstGeom prst="rect">
            <a:avLst/>
          </a:prstGeom>
        </p:spPr>
        <p:txBody>
          <a:bodyPr anchor="t"/>
          <a:lstStyle/>
          <a:p>
            <a:pPr>
              <a:defRPr spc="-100"/>
            </a:pPr>
          </a:p>
        </p:txBody>
      </p:sp>
      <p:sp>
        <p:nvSpPr>
          <p:cNvPr id="18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29"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30" name="Body Level One…"/>
          <p:cNvSpPr txBox="1"/>
          <p:nvPr>
            <p:ph type="body" idx="1"/>
          </p:nvPr>
        </p:nvSpPr>
        <p:spPr>
          <a:xfrm>
            <a:off x="503279" y="1767957"/>
            <a:ext cx="9063361" cy="438228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Content and 2 Content">
    <p:spTree>
      <p:nvGrpSpPr>
        <p:cNvPr id="1" name=""/>
        <p:cNvGrpSpPr/>
        <p:nvPr/>
      </p:nvGrpSpPr>
      <p:grpSpPr>
        <a:xfrm>
          <a:off x="0" y="0"/>
          <a:ext cx="0" cy="0"/>
          <a:chOff x="0" y="0"/>
          <a:chExt cx="0" cy="0"/>
        </a:xfrm>
      </p:grpSpPr>
      <p:sp>
        <p:nvSpPr>
          <p:cNvPr id="194"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195" name="Body Level One…"/>
          <p:cNvSpPr txBox="1"/>
          <p:nvPr>
            <p:ph type="body" sz="half" idx="1"/>
          </p:nvPr>
        </p:nvSpPr>
        <p:spPr>
          <a:xfrm>
            <a:off x="503279" y="1767957"/>
            <a:ext cx="4422601" cy="4382286"/>
          </a:xfrm>
          <a:prstGeom prst="rect">
            <a:avLst/>
          </a:prstGeom>
        </p:spPr>
        <p:txBody>
          <a:bodyPr anchor="t"/>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96" name="PlaceHolder 4"/>
          <p:cNvSpPr/>
          <p:nvPr>
            <p:ph type="body" sz="quarter" idx="21"/>
          </p:nvPr>
        </p:nvSpPr>
        <p:spPr>
          <a:xfrm>
            <a:off x="5147280" y="4057200"/>
            <a:ext cx="4422600" cy="2090163"/>
          </a:xfrm>
          <a:prstGeom prst="rect">
            <a:avLst/>
          </a:prstGeom>
        </p:spPr>
        <p:txBody>
          <a:bodyPr anchor="t"/>
          <a:lstStyle/>
          <a:p>
            <a:pPr>
              <a:defRPr spc="-100"/>
            </a:pPr>
          </a:p>
        </p:txBody>
      </p:sp>
      <p:sp>
        <p:nvSpPr>
          <p:cNvPr id="1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2 Content over Content">
    <p:spTree>
      <p:nvGrpSpPr>
        <p:cNvPr id="1" name=""/>
        <p:cNvGrpSpPr/>
        <p:nvPr/>
      </p:nvGrpSpPr>
      <p:grpSpPr>
        <a:xfrm>
          <a:off x="0" y="0"/>
          <a:ext cx="0" cy="0"/>
          <a:chOff x="0" y="0"/>
          <a:chExt cx="0" cy="0"/>
        </a:xfrm>
      </p:grpSpPr>
      <p:sp>
        <p:nvSpPr>
          <p:cNvPr id="204"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205" name="Body Level One…"/>
          <p:cNvSpPr txBox="1"/>
          <p:nvPr>
            <p:ph type="body" sz="quarter" idx="1"/>
          </p:nvPr>
        </p:nvSpPr>
        <p:spPr>
          <a:xfrm>
            <a:off x="503279" y="1767957"/>
            <a:ext cx="4422601" cy="2090163"/>
          </a:xfrm>
          <a:prstGeom prst="rect">
            <a:avLst/>
          </a:prstGeom>
        </p:spPr>
        <p:txBody>
          <a:bodyPr anchor="t"/>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206" name="PlaceHolder 4"/>
          <p:cNvSpPr/>
          <p:nvPr>
            <p:ph type="body" sz="half" idx="21"/>
          </p:nvPr>
        </p:nvSpPr>
        <p:spPr>
          <a:xfrm>
            <a:off x="503280" y="4057200"/>
            <a:ext cx="9063360" cy="2090163"/>
          </a:xfrm>
          <a:prstGeom prst="rect">
            <a:avLst/>
          </a:prstGeom>
        </p:spPr>
        <p:txBody>
          <a:bodyPr anchor="t"/>
          <a:lstStyle/>
          <a:p>
            <a:pPr>
              <a:defRPr spc="-100"/>
            </a:pPr>
          </a:p>
        </p:txBody>
      </p:sp>
      <p:sp>
        <p:nvSpPr>
          <p:cNvPr id="2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Content over Content">
    <p:spTree>
      <p:nvGrpSpPr>
        <p:cNvPr id="1" name=""/>
        <p:cNvGrpSpPr/>
        <p:nvPr/>
      </p:nvGrpSpPr>
      <p:grpSpPr>
        <a:xfrm>
          <a:off x="0" y="0"/>
          <a:ext cx="0" cy="0"/>
          <a:chOff x="0" y="0"/>
          <a:chExt cx="0" cy="0"/>
        </a:xfrm>
      </p:grpSpPr>
      <p:sp>
        <p:nvSpPr>
          <p:cNvPr id="214"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215" name="Body Level One…"/>
          <p:cNvSpPr txBox="1"/>
          <p:nvPr>
            <p:ph type="body" sz="half" idx="1"/>
          </p:nvPr>
        </p:nvSpPr>
        <p:spPr>
          <a:xfrm>
            <a:off x="503279" y="1767957"/>
            <a:ext cx="9063361" cy="2090163"/>
          </a:xfrm>
          <a:prstGeom prst="rect">
            <a:avLst/>
          </a:prstGeom>
        </p:spPr>
        <p:txBody>
          <a:bodyPr anchor="t"/>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216" name="PlaceHolder 3"/>
          <p:cNvSpPr/>
          <p:nvPr>
            <p:ph type="body" sz="half" idx="21"/>
          </p:nvPr>
        </p:nvSpPr>
        <p:spPr>
          <a:xfrm>
            <a:off x="503280" y="4057200"/>
            <a:ext cx="9063360" cy="2090163"/>
          </a:xfrm>
          <a:prstGeom prst="rect">
            <a:avLst/>
          </a:prstGeom>
        </p:spPr>
        <p:txBody>
          <a:bodyPr anchor="t"/>
          <a:lstStyle/>
          <a:p>
            <a:pPr>
              <a:defRPr spc="-100"/>
            </a:pPr>
          </a:p>
        </p:txBody>
      </p:sp>
      <p:sp>
        <p:nvSpPr>
          <p:cNvPr id="2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4 Content">
    <p:spTree>
      <p:nvGrpSpPr>
        <p:cNvPr id="1" name=""/>
        <p:cNvGrpSpPr/>
        <p:nvPr/>
      </p:nvGrpSpPr>
      <p:grpSpPr>
        <a:xfrm>
          <a:off x="0" y="0"/>
          <a:ext cx="0" cy="0"/>
          <a:chOff x="0" y="0"/>
          <a:chExt cx="0" cy="0"/>
        </a:xfrm>
      </p:grpSpPr>
      <p:sp>
        <p:nvSpPr>
          <p:cNvPr id="224"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225" name="Body Level One…"/>
          <p:cNvSpPr txBox="1"/>
          <p:nvPr>
            <p:ph type="body" sz="quarter" idx="1"/>
          </p:nvPr>
        </p:nvSpPr>
        <p:spPr>
          <a:xfrm>
            <a:off x="503279" y="1767957"/>
            <a:ext cx="4422601" cy="2090163"/>
          </a:xfrm>
          <a:prstGeom prst="rect">
            <a:avLst/>
          </a:prstGeom>
        </p:spPr>
        <p:txBody>
          <a:bodyPr anchor="t"/>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226" name="PlaceHolder 5"/>
          <p:cNvSpPr/>
          <p:nvPr>
            <p:ph type="body" sz="quarter" idx="21"/>
          </p:nvPr>
        </p:nvSpPr>
        <p:spPr>
          <a:xfrm>
            <a:off x="5147280" y="4057200"/>
            <a:ext cx="4422600" cy="2090163"/>
          </a:xfrm>
          <a:prstGeom prst="rect">
            <a:avLst/>
          </a:prstGeom>
        </p:spPr>
        <p:txBody>
          <a:bodyPr anchor="t"/>
          <a:lstStyle/>
          <a:p>
            <a:pPr>
              <a:defRPr spc="-100"/>
            </a:pPr>
          </a:p>
        </p:txBody>
      </p:sp>
      <p:sp>
        <p:nvSpPr>
          <p:cNvPr id="2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6 Content">
    <p:spTree>
      <p:nvGrpSpPr>
        <p:cNvPr id="1" name=""/>
        <p:cNvGrpSpPr/>
        <p:nvPr/>
      </p:nvGrpSpPr>
      <p:grpSpPr>
        <a:xfrm>
          <a:off x="0" y="0"/>
          <a:ext cx="0" cy="0"/>
          <a:chOff x="0" y="0"/>
          <a:chExt cx="0" cy="0"/>
        </a:xfrm>
      </p:grpSpPr>
      <p:sp>
        <p:nvSpPr>
          <p:cNvPr id="234"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235" name="Body Level One…"/>
          <p:cNvSpPr txBox="1"/>
          <p:nvPr>
            <p:ph type="body" sz="quarter" idx="1"/>
          </p:nvPr>
        </p:nvSpPr>
        <p:spPr>
          <a:xfrm>
            <a:off x="503279" y="1767957"/>
            <a:ext cx="2918163" cy="2090163"/>
          </a:xfrm>
          <a:prstGeom prst="rect">
            <a:avLst/>
          </a:prstGeom>
        </p:spPr>
        <p:txBody>
          <a:bodyPr anchor="t"/>
          <a:lstStyle>
            <a:lvl1pPr marL="0" indent="0">
              <a:spcBef>
                <a:spcPts val="0"/>
              </a:spcBef>
              <a:buClrTx/>
              <a:buSzTx/>
              <a:buNone/>
              <a:defRPr spc="0" sz="1800">
                <a:solidFill>
                  <a:srgbClr val="000000"/>
                </a:solidFill>
                <a:latin typeface="+mn-lt"/>
                <a:ea typeface="+mn-ea"/>
                <a:cs typeface="+mn-cs"/>
                <a:sym typeface="Helvetica"/>
              </a:defRPr>
            </a:lvl1pPr>
            <a:lvl2pPr>
              <a:spcBef>
                <a:spcPts val="0"/>
              </a:spcBef>
              <a:buClrTx/>
              <a:defRPr spc="0" sz="1800">
                <a:solidFill>
                  <a:srgbClr val="000000"/>
                </a:solidFill>
                <a:latin typeface="+mn-lt"/>
                <a:ea typeface="+mn-ea"/>
                <a:cs typeface="+mn-cs"/>
                <a:sym typeface="Helvetica"/>
              </a:defRPr>
            </a:lvl2pPr>
            <a:lvl3pPr>
              <a:spcBef>
                <a:spcPts val="0"/>
              </a:spcBef>
              <a:buClrTx/>
              <a:defRPr spc="0" sz="1800">
                <a:solidFill>
                  <a:srgbClr val="000000"/>
                </a:solidFill>
                <a:latin typeface="+mn-lt"/>
                <a:ea typeface="+mn-ea"/>
                <a:cs typeface="+mn-cs"/>
                <a:sym typeface="Helvetica"/>
              </a:defRPr>
            </a:lvl3pPr>
            <a:lvl4pPr>
              <a:spcBef>
                <a:spcPts val="0"/>
              </a:spcBef>
              <a:buClrTx/>
              <a:defRPr spc="0" sz="1800">
                <a:solidFill>
                  <a:srgbClr val="000000"/>
                </a:solidFill>
                <a:latin typeface="+mn-lt"/>
                <a:ea typeface="+mn-ea"/>
                <a:cs typeface="+mn-cs"/>
                <a:sym typeface="Helvetica"/>
              </a:defRPr>
            </a:lvl4pPr>
            <a:lvl5pPr>
              <a:spcBef>
                <a:spcPts val="0"/>
              </a:spcBef>
              <a:buClrTx/>
              <a:defRPr spc="0" sz="1800">
                <a:solidFill>
                  <a:srgbClr val="00000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236" name="PlaceHolder 7"/>
          <p:cNvSpPr/>
          <p:nvPr>
            <p:ph type="body" sz="quarter" idx="21"/>
          </p:nvPr>
        </p:nvSpPr>
        <p:spPr>
          <a:xfrm>
            <a:off x="6632278" y="4057200"/>
            <a:ext cx="2918163" cy="2090163"/>
          </a:xfrm>
          <a:prstGeom prst="rect">
            <a:avLst/>
          </a:prstGeom>
        </p:spPr>
        <p:txBody>
          <a:bodyPr anchor="t"/>
          <a:lstStyle/>
          <a:p>
            <a:pPr>
              <a:defRPr spc="-100"/>
            </a:pPr>
          </a:p>
        </p:txBody>
      </p:sp>
      <p:sp>
        <p:nvSpPr>
          <p:cNvPr id="2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Content">
    <p:spTree>
      <p:nvGrpSpPr>
        <p:cNvPr id="1" name=""/>
        <p:cNvGrpSpPr/>
        <p:nvPr/>
      </p:nvGrpSpPr>
      <p:grpSpPr>
        <a:xfrm>
          <a:off x="0" y="0"/>
          <a:ext cx="0" cy="0"/>
          <a:chOff x="0" y="0"/>
          <a:chExt cx="0" cy="0"/>
        </a:xfrm>
      </p:grpSpPr>
      <p:sp>
        <p:nvSpPr>
          <p:cNvPr id="38"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39" name="Body Level One…"/>
          <p:cNvSpPr txBox="1"/>
          <p:nvPr>
            <p:ph type="body" idx="1"/>
          </p:nvPr>
        </p:nvSpPr>
        <p:spPr>
          <a:xfrm>
            <a:off x="503279" y="1767957"/>
            <a:ext cx="9063361" cy="4382286"/>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2 Content">
    <p:spTree>
      <p:nvGrpSpPr>
        <p:cNvPr id="1" name=""/>
        <p:cNvGrpSpPr/>
        <p:nvPr/>
      </p:nvGrpSpPr>
      <p:grpSpPr>
        <a:xfrm>
          <a:off x="0" y="0"/>
          <a:ext cx="0" cy="0"/>
          <a:chOff x="0" y="0"/>
          <a:chExt cx="0" cy="0"/>
        </a:xfrm>
      </p:grpSpPr>
      <p:sp>
        <p:nvSpPr>
          <p:cNvPr id="47"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48" name="Body Level One…"/>
          <p:cNvSpPr txBox="1"/>
          <p:nvPr>
            <p:ph type="body" sz="half" idx="1"/>
          </p:nvPr>
        </p:nvSpPr>
        <p:spPr>
          <a:xfrm>
            <a:off x="503279" y="1767957"/>
            <a:ext cx="4422601" cy="4382286"/>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49" name="PlaceHolder 3"/>
          <p:cNvSpPr/>
          <p:nvPr>
            <p:ph type="body" sz="half" idx="21"/>
          </p:nvPr>
        </p:nvSpPr>
        <p:spPr>
          <a:xfrm>
            <a:off x="5147280" y="1767957"/>
            <a:ext cx="4422600" cy="4382286"/>
          </a:xfrm>
          <a:prstGeom prst="rect">
            <a:avLst/>
          </a:prstGeom>
        </p:spPr>
        <p:txBody>
          <a:bodyPr anchor="t"/>
          <a:lstStyle/>
          <a:p>
            <a:pPr>
              <a:defRPr spc="-1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entered Text">
    <p:spTree>
      <p:nvGrpSpPr>
        <p:cNvPr id="1" name=""/>
        <p:cNvGrpSpPr/>
        <p:nvPr/>
      </p:nvGrpSpPr>
      <p:grpSpPr>
        <a:xfrm>
          <a:off x="0" y="0"/>
          <a:ext cx="0" cy="0"/>
          <a:chOff x="0" y="0"/>
          <a:chExt cx="0" cy="0"/>
        </a:xfrm>
      </p:grpSpPr>
      <p:sp>
        <p:nvSpPr>
          <p:cNvPr id="6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2 Content and Content">
    <p:spTree>
      <p:nvGrpSpPr>
        <p:cNvPr id="1" name=""/>
        <p:cNvGrpSpPr/>
        <p:nvPr/>
      </p:nvGrpSpPr>
      <p:grpSpPr>
        <a:xfrm>
          <a:off x="0" y="0"/>
          <a:ext cx="0" cy="0"/>
          <a:chOff x="0" y="0"/>
          <a:chExt cx="0" cy="0"/>
        </a:xfrm>
      </p:grpSpPr>
      <p:sp>
        <p:nvSpPr>
          <p:cNvPr id="73"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74" name="Body Level One…"/>
          <p:cNvSpPr txBox="1"/>
          <p:nvPr>
            <p:ph type="body" sz="quarter" idx="1"/>
          </p:nvPr>
        </p:nvSpPr>
        <p:spPr>
          <a:xfrm>
            <a:off x="503279" y="1767957"/>
            <a:ext cx="4422601" cy="2090163"/>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75" name="PlaceHolder 4"/>
          <p:cNvSpPr/>
          <p:nvPr>
            <p:ph type="body" sz="quarter" idx="21"/>
          </p:nvPr>
        </p:nvSpPr>
        <p:spPr>
          <a:xfrm>
            <a:off x="503280" y="4057200"/>
            <a:ext cx="4422600" cy="2090163"/>
          </a:xfrm>
          <a:prstGeom prst="rect">
            <a:avLst/>
          </a:prstGeom>
        </p:spPr>
        <p:txBody>
          <a:bodyPr anchor="t"/>
          <a:lstStyle/>
          <a:p>
            <a:pPr>
              <a:defRPr spc="-100"/>
            </a:pP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Content and 2 Content">
    <p:spTree>
      <p:nvGrpSpPr>
        <p:cNvPr id="1" name=""/>
        <p:cNvGrpSpPr/>
        <p:nvPr/>
      </p:nvGrpSpPr>
      <p:grpSpPr>
        <a:xfrm>
          <a:off x="0" y="0"/>
          <a:ext cx="0" cy="0"/>
          <a:chOff x="0" y="0"/>
          <a:chExt cx="0" cy="0"/>
        </a:xfrm>
      </p:grpSpPr>
      <p:sp>
        <p:nvSpPr>
          <p:cNvPr id="83"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84" name="Body Level One…"/>
          <p:cNvSpPr txBox="1"/>
          <p:nvPr>
            <p:ph type="body" sz="half" idx="1"/>
          </p:nvPr>
        </p:nvSpPr>
        <p:spPr>
          <a:xfrm>
            <a:off x="503279" y="1767957"/>
            <a:ext cx="4422601" cy="4382286"/>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85" name="PlaceHolder 4"/>
          <p:cNvSpPr/>
          <p:nvPr>
            <p:ph type="body" sz="quarter" idx="21"/>
          </p:nvPr>
        </p:nvSpPr>
        <p:spPr>
          <a:xfrm>
            <a:off x="5147280" y="4057200"/>
            <a:ext cx="4422600" cy="2090163"/>
          </a:xfrm>
          <a:prstGeom prst="rect">
            <a:avLst/>
          </a:prstGeom>
        </p:spPr>
        <p:txBody>
          <a:bodyPr anchor="t"/>
          <a:lstStyle/>
          <a:p>
            <a:pPr>
              <a:defRPr spc="-100"/>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2 Content over Content">
    <p:spTree>
      <p:nvGrpSpPr>
        <p:cNvPr id="1" name=""/>
        <p:cNvGrpSpPr/>
        <p:nvPr/>
      </p:nvGrpSpPr>
      <p:grpSpPr>
        <a:xfrm>
          <a:off x="0" y="0"/>
          <a:ext cx="0" cy="0"/>
          <a:chOff x="0" y="0"/>
          <a:chExt cx="0" cy="0"/>
        </a:xfrm>
      </p:grpSpPr>
      <p:sp>
        <p:nvSpPr>
          <p:cNvPr id="93" name="Title Text"/>
          <p:cNvSpPr txBox="1"/>
          <p:nvPr>
            <p:ph type="title"/>
          </p:nvPr>
        </p:nvSpPr>
        <p:spPr>
          <a:xfrm>
            <a:off x="503279" y="301320"/>
            <a:ext cx="9063361" cy="1261440"/>
          </a:xfrm>
          <a:prstGeom prst="rect">
            <a:avLst/>
          </a:prstGeom>
        </p:spPr>
        <p:txBody>
          <a:bodyPr>
            <a:normAutofit fontScale="100000" lnSpcReduction="0"/>
          </a:bodyPr>
          <a:lstStyle/>
          <a:p>
            <a:pPr/>
            <a:r>
              <a:t>Title Text</a:t>
            </a:r>
          </a:p>
        </p:txBody>
      </p:sp>
      <p:sp>
        <p:nvSpPr>
          <p:cNvPr id="94" name="Body Level One…"/>
          <p:cNvSpPr txBox="1"/>
          <p:nvPr>
            <p:ph type="body" sz="quarter" idx="1"/>
          </p:nvPr>
        </p:nvSpPr>
        <p:spPr>
          <a:xfrm>
            <a:off x="503279" y="1767957"/>
            <a:ext cx="4422601" cy="2090163"/>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95" name="PlaceHolder 4"/>
          <p:cNvSpPr/>
          <p:nvPr>
            <p:ph type="body" sz="half" idx="21"/>
          </p:nvPr>
        </p:nvSpPr>
        <p:spPr>
          <a:xfrm>
            <a:off x="503280" y="4057200"/>
            <a:ext cx="9063360" cy="2090163"/>
          </a:xfrm>
          <a:prstGeom prst="rect">
            <a:avLst/>
          </a:prstGeom>
        </p:spPr>
        <p:txBody>
          <a:bodyPr anchor="t"/>
          <a:lstStyle/>
          <a:p>
            <a:pPr>
              <a:defRPr spc="-100"/>
            </a:pPr>
          </a:p>
        </p:txBody>
      </p:sp>
      <p:sp>
        <p:nvSpPr>
          <p:cNvPr id="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grpSp>
        <p:nvGrpSpPr>
          <p:cNvPr id="12" name="Group 1"/>
          <p:cNvGrpSpPr/>
          <p:nvPr/>
        </p:nvGrpSpPr>
        <p:grpSpPr>
          <a:xfrm>
            <a:off x="-9362" y="-9363"/>
            <a:ext cx="10110245" cy="7578367"/>
            <a:chOff x="-1" y="0"/>
            <a:chExt cx="10110244" cy="7578366"/>
          </a:xfrm>
        </p:grpSpPr>
        <p:sp>
          <p:nvSpPr>
            <p:cNvPr id="2" name="CustomShape 2"/>
            <p:cNvSpPr/>
            <p:nvPr/>
          </p:nvSpPr>
          <p:spPr>
            <a:xfrm>
              <a:off x="-2" y="4433760"/>
              <a:ext cx="504364" cy="31446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1600"/>
                  </a:lnTo>
                  <a:lnTo>
                    <a:pt x="0" y="21536"/>
                  </a:lnTo>
                  <a:cubicBezTo>
                    <a:pt x="133" y="14421"/>
                    <a:pt x="267" y="7307"/>
                    <a:pt x="0" y="0"/>
                  </a:cubicBezTo>
                  <a:close/>
                </a:path>
              </a:pathLst>
            </a:custGeom>
            <a:solidFill>
              <a:schemeClr val="accent1">
                <a:alpha val="70195"/>
              </a:schemeClr>
            </a:solidFill>
            <a:ln w="12700" cap="flat">
              <a:noFill/>
              <a:miter lim="400000"/>
            </a:ln>
            <a:effectLst/>
          </p:spPr>
          <p:txBody>
            <a:bodyPr wrap="square" lIns="0" tIns="0" rIns="0" bIns="0" numCol="1" anchor="t">
              <a:noAutofit/>
            </a:bodyPr>
            <a:lstStyle/>
            <a:p>
              <a:pPr>
                <a:defRPr>
                  <a:latin typeface="Arial"/>
                  <a:ea typeface="Arial"/>
                  <a:cs typeface="Arial"/>
                  <a:sym typeface="Arial"/>
                </a:defRPr>
              </a:pPr>
            </a:p>
          </p:txBody>
        </p:sp>
        <p:sp>
          <p:nvSpPr>
            <p:cNvPr id="3" name="Line 3"/>
            <p:cNvSpPr/>
            <p:nvPr/>
          </p:nvSpPr>
          <p:spPr>
            <a:xfrm flipV="1">
              <a:off x="5665319" y="4611241"/>
              <a:ext cx="4434124" cy="2957764"/>
            </a:xfrm>
            <a:prstGeom prst="line">
              <a:avLst/>
            </a:prstGeom>
            <a:noFill/>
            <a:ln w="9360" cap="flat">
              <a:solidFill>
                <a:schemeClr val="accent1">
                  <a:alpha val="70195"/>
                </a:schemeClr>
              </a:solidFill>
              <a:prstDash val="solid"/>
              <a:round/>
            </a:ln>
            <a:effectLst/>
          </p:spPr>
          <p:txBody>
            <a:bodyPr wrap="square" lIns="45718" tIns="45718" rIns="45718" bIns="45718" numCol="1" anchor="t">
              <a:noAutofit/>
            </a:bodyPr>
            <a:lstStyle/>
            <a:p>
              <a:pPr/>
            </a:p>
          </p:txBody>
        </p:sp>
        <p:sp>
          <p:nvSpPr>
            <p:cNvPr id="4" name="Line 4"/>
            <p:cNvSpPr/>
            <p:nvPr/>
          </p:nvSpPr>
          <p:spPr>
            <a:xfrm>
              <a:off x="7773479" y="9357"/>
              <a:ext cx="1343163" cy="7559647"/>
            </a:xfrm>
            <a:prstGeom prst="line">
              <a:avLst/>
            </a:prstGeom>
            <a:noFill/>
            <a:ln w="9360" cap="flat">
              <a:solidFill>
                <a:schemeClr val="accent1">
                  <a:alpha val="70195"/>
                </a:schemeClr>
              </a:solidFill>
              <a:prstDash val="solid"/>
              <a:round/>
            </a:ln>
            <a:effectLst/>
          </p:spPr>
          <p:txBody>
            <a:bodyPr wrap="square" lIns="45718" tIns="45718" rIns="45718" bIns="45718" numCol="1" anchor="t">
              <a:noAutofit/>
            </a:bodyPr>
            <a:lstStyle/>
            <a:p>
              <a:pPr/>
            </a:p>
          </p:txBody>
        </p:sp>
        <p:sp>
          <p:nvSpPr>
            <p:cNvPr id="5" name="CustomShape 5"/>
            <p:cNvSpPr/>
            <p:nvPr/>
          </p:nvSpPr>
          <p:spPr>
            <a:xfrm>
              <a:off x="7607159" y="9359"/>
              <a:ext cx="2501150" cy="7569006"/>
            </a:xfrm>
            <a:custGeom>
              <a:avLst/>
              <a:gdLst/>
              <a:ahLst/>
              <a:cxnLst>
                <a:cxn ang="0">
                  <a:pos x="wd2" y="hd2"/>
                </a:cxn>
                <a:cxn ang="5400000">
                  <a:pos x="wd2" y="hd2"/>
                </a:cxn>
                <a:cxn ang="10800000">
                  <a:pos x="wd2" y="hd2"/>
                </a:cxn>
                <a:cxn ang="16200000">
                  <a:pos x="wd2" y="hd2"/>
                </a:cxn>
              </a:cxnLst>
              <a:rect l="0" t="0" r="r" b="b"/>
              <a:pathLst>
                <a:path w="21577" h="21600" fill="norm" stroke="1" extrusionOk="0">
                  <a:moveTo>
                    <a:pt x="19239" y="0"/>
                  </a:moveTo>
                  <a:lnTo>
                    <a:pt x="0" y="21573"/>
                  </a:lnTo>
                  <a:lnTo>
                    <a:pt x="21573" y="21600"/>
                  </a:lnTo>
                  <a:cubicBezTo>
                    <a:pt x="21600" y="14409"/>
                    <a:pt x="21466" y="7218"/>
                    <a:pt x="21493" y="27"/>
                  </a:cubicBezTo>
                  <a:lnTo>
                    <a:pt x="19239" y="0"/>
                  </a:lnTo>
                  <a:close/>
                </a:path>
              </a:pathLst>
            </a:custGeom>
            <a:solidFill>
              <a:schemeClr val="accent1">
                <a:alpha val="36077"/>
              </a:schemeClr>
            </a:solidFill>
            <a:ln w="12700" cap="flat">
              <a:noFill/>
              <a:miter lim="400000"/>
            </a:ln>
            <a:effectLst/>
          </p:spPr>
          <p:txBody>
            <a:bodyPr wrap="square" lIns="0" tIns="0" rIns="0" bIns="0" numCol="1" anchor="t">
              <a:noAutofit/>
            </a:bodyPr>
            <a:lstStyle/>
            <a:p>
              <a:pPr>
                <a:defRPr>
                  <a:latin typeface="Arial"/>
                  <a:ea typeface="Arial"/>
                  <a:cs typeface="Arial"/>
                  <a:sym typeface="Arial"/>
                </a:defRPr>
              </a:pPr>
            </a:p>
          </p:txBody>
        </p:sp>
        <p:sp>
          <p:nvSpPr>
            <p:cNvPr id="6" name="CustomShape 6"/>
            <p:cNvSpPr/>
            <p:nvPr/>
          </p:nvSpPr>
          <p:spPr>
            <a:xfrm>
              <a:off x="7951679" y="-1"/>
              <a:ext cx="2147357" cy="7569006"/>
            </a:xfrm>
            <a:custGeom>
              <a:avLst/>
              <a:gdLst/>
              <a:ahLst/>
              <a:cxnLst>
                <a:cxn ang="0">
                  <a:pos x="wd2" y="hd2"/>
                </a:cxn>
                <a:cxn ang="5400000">
                  <a:pos x="wd2" y="hd2"/>
                </a:cxn>
                <a:cxn ang="10800000">
                  <a:pos x="wd2" y="hd2"/>
                </a:cxn>
                <a:cxn ang="16200000">
                  <a:pos x="wd2" y="hd2"/>
                </a:cxn>
              </a:cxnLst>
              <a:rect l="0" t="0" r="r" b="b"/>
              <a:pathLst>
                <a:path w="21578" h="21600" fill="norm" stroke="1" extrusionOk="0">
                  <a:moveTo>
                    <a:pt x="0" y="0"/>
                  </a:moveTo>
                  <a:lnTo>
                    <a:pt x="13316" y="21600"/>
                  </a:lnTo>
                  <a:lnTo>
                    <a:pt x="21569" y="21600"/>
                  </a:lnTo>
                  <a:cubicBezTo>
                    <a:pt x="21537" y="14400"/>
                    <a:pt x="21600" y="7200"/>
                    <a:pt x="21569" y="0"/>
                  </a:cubicBezTo>
                  <a:lnTo>
                    <a:pt x="0" y="0"/>
                  </a:lnTo>
                  <a:close/>
                </a:path>
              </a:pathLst>
            </a:custGeom>
            <a:solidFill>
              <a:schemeClr val="accent1">
                <a:alpha val="19999"/>
              </a:schemeClr>
            </a:solidFill>
            <a:ln w="12700" cap="flat">
              <a:noFill/>
              <a:miter lim="400000"/>
            </a:ln>
            <a:effectLst/>
          </p:spPr>
          <p:txBody>
            <a:bodyPr wrap="square" lIns="0" tIns="0" rIns="0" bIns="0" numCol="1" anchor="t">
              <a:noAutofit/>
            </a:bodyPr>
            <a:lstStyle/>
            <a:p>
              <a:pPr>
                <a:defRPr>
                  <a:latin typeface="Arial"/>
                  <a:ea typeface="Arial"/>
                  <a:cs typeface="Arial"/>
                  <a:sym typeface="Arial"/>
                </a:defRPr>
              </a:pPr>
            </a:p>
          </p:txBody>
        </p:sp>
        <p:sp>
          <p:nvSpPr>
            <p:cNvPr id="7" name="CustomShape 7"/>
            <p:cNvSpPr/>
            <p:nvPr/>
          </p:nvSpPr>
          <p:spPr>
            <a:xfrm>
              <a:off x="7327800" y="4330441"/>
              <a:ext cx="2769843" cy="32382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544" y="0"/>
                  </a:lnTo>
                  <a:cubicBezTo>
                    <a:pt x="21563" y="7200"/>
                    <a:pt x="21581" y="14400"/>
                    <a:pt x="21600" y="21600"/>
                  </a:cubicBezTo>
                  <a:lnTo>
                    <a:pt x="0" y="21600"/>
                  </a:lnTo>
                  <a:close/>
                </a:path>
              </a:pathLst>
            </a:custGeom>
            <a:solidFill>
              <a:srgbClr val="17B0E4">
                <a:alpha val="66000"/>
              </a:srgbClr>
            </a:solidFill>
            <a:ln w="12700" cap="flat">
              <a:noFill/>
              <a:miter lim="400000"/>
            </a:ln>
            <a:effectLst/>
          </p:spPr>
          <p:txBody>
            <a:bodyPr wrap="square" lIns="0" tIns="0" rIns="0" bIns="0" numCol="1" anchor="t">
              <a:noAutofit/>
            </a:bodyPr>
            <a:lstStyle/>
            <a:p>
              <a:pPr>
                <a:defRPr>
                  <a:latin typeface="Arial"/>
                  <a:ea typeface="Arial"/>
                  <a:cs typeface="Arial"/>
                  <a:sym typeface="Arial"/>
                </a:defRPr>
              </a:pPr>
            </a:p>
          </p:txBody>
        </p:sp>
        <p:sp>
          <p:nvSpPr>
            <p:cNvPr id="8" name="CustomShape 8"/>
            <p:cNvSpPr/>
            <p:nvPr/>
          </p:nvSpPr>
          <p:spPr>
            <a:xfrm>
              <a:off x="7737479" y="-1"/>
              <a:ext cx="2361964" cy="75690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8716" y="21600"/>
                  </a:lnTo>
                  <a:lnTo>
                    <a:pt x="21600" y="21573"/>
                  </a:lnTo>
                  <a:lnTo>
                    <a:pt x="21600" y="0"/>
                  </a:lnTo>
                  <a:lnTo>
                    <a:pt x="0" y="0"/>
                  </a:lnTo>
                  <a:close/>
                </a:path>
              </a:pathLst>
            </a:custGeom>
            <a:solidFill>
              <a:srgbClr val="17B0E4">
                <a:alpha val="51000"/>
              </a:srgbClr>
            </a:solidFill>
            <a:ln w="12700" cap="flat">
              <a:noFill/>
              <a:miter lim="400000"/>
            </a:ln>
            <a:effectLst/>
          </p:spPr>
          <p:txBody>
            <a:bodyPr wrap="square" lIns="0" tIns="0" rIns="0" bIns="0" numCol="1" anchor="t">
              <a:noAutofit/>
            </a:bodyPr>
            <a:lstStyle/>
            <a:p>
              <a:pPr>
                <a:defRPr>
                  <a:latin typeface="Arial"/>
                  <a:ea typeface="Arial"/>
                  <a:cs typeface="Arial"/>
                  <a:sym typeface="Arial"/>
                </a:defRPr>
              </a:pPr>
            </a:p>
          </p:txBody>
        </p:sp>
        <p:sp>
          <p:nvSpPr>
            <p:cNvPr id="9" name="CustomShape 9"/>
            <p:cNvSpPr/>
            <p:nvPr/>
          </p:nvSpPr>
          <p:spPr>
            <a:xfrm>
              <a:off x="9154799" y="-1"/>
              <a:ext cx="944285" cy="75690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53" y="0"/>
                  </a:moveTo>
                  <a:lnTo>
                    <a:pt x="0" y="21600"/>
                  </a:lnTo>
                  <a:lnTo>
                    <a:pt x="21600" y="21600"/>
                  </a:lnTo>
                  <a:cubicBezTo>
                    <a:pt x="21553" y="14400"/>
                    <a:pt x="21505" y="7200"/>
                    <a:pt x="21458" y="0"/>
                  </a:cubicBezTo>
                  <a:lnTo>
                    <a:pt x="17053" y="0"/>
                  </a:lnTo>
                  <a:close/>
                </a:path>
              </a:pathLst>
            </a:custGeom>
            <a:solidFill>
              <a:schemeClr val="accent2">
                <a:alpha val="70195"/>
              </a:schemeClr>
            </a:solidFill>
            <a:ln w="12700" cap="flat">
              <a:noFill/>
              <a:miter lim="400000"/>
            </a:ln>
            <a:effectLst/>
          </p:spPr>
          <p:txBody>
            <a:bodyPr wrap="square" lIns="0" tIns="0" rIns="0" bIns="0" numCol="1" anchor="t">
              <a:noAutofit/>
            </a:bodyPr>
            <a:lstStyle/>
            <a:p>
              <a:pPr>
                <a:defRPr>
                  <a:latin typeface="Arial"/>
                  <a:ea typeface="Arial"/>
                  <a:cs typeface="Arial"/>
                  <a:sym typeface="Arial"/>
                </a:defRPr>
              </a:pPr>
            </a:p>
          </p:txBody>
        </p:sp>
        <p:sp>
          <p:nvSpPr>
            <p:cNvPr id="10" name="CustomShape 10"/>
            <p:cNvSpPr/>
            <p:nvPr/>
          </p:nvSpPr>
          <p:spPr>
            <a:xfrm>
              <a:off x="8932679" y="-1"/>
              <a:ext cx="1176152" cy="7569006"/>
            </a:xfrm>
            <a:custGeom>
              <a:avLst/>
              <a:gdLst/>
              <a:ahLst/>
              <a:cxnLst>
                <a:cxn ang="0">
                  <a:pos x="wd2" y="hd2"/>
                </a:cxn>
                <a:cxn ang="5400000">
                  <a:pos x="wd2" y="hd2"/>
                </a:cxn>
                <a:cxn ang="10800000">
                  <a:pos x="wd2" y="hd2"/>
                </a:cxn>
                <a:cxn ang="16200000">
                  <a:pos x="wd2" y="hd2"/>
                </a:cxn>
              </a:cxnLst>
              <a:rect l="0" t="0" r="r" b="b"/>
              <a:pathLst>
                <a:path w="21556" h="21600" fill="norm" stroke="1" extrusionOk="0">
                  <a:moveTo>
                    <a:pt x="0" y="0"/>
                  </a:moveTo>
                  <a:lnTo>
                    <a:pt x="18966" y="21600"/>
                  </a:lnTo>
                  <a:lnTo>
                    <a:pt x="21552" y="21600"/>
                  </a:lnTo>
                  <a:cubicBezTo>
                    <a:pt x="21600" y="14391"/>
                    <a:pt x="21217" y="7209"/>
                    <a:pt x="21265" y="0"/>
                  </a:cubicBezTo>
                  <a:lnTo>
                    <a:pt x="0" y="0"/>
                  </a:lnTo>
                  <a:close/>
                </a:path>
              </a:pathLst>
            </a:custGeom>
            <a:solidFill>
              <a:srgbClr val="236292">
                <a:alpha val="82000"/>
              </a:srgbClr>
            </a:solidFill>
            <a:ln w="12700" cap="flat">
              <a:noFill/>
              <a:miter lim="400000"/>
            </a:ln>
            <a:effectLst/>
          </p:spPr>
          <p:txBody>
            <a:bodyPr wrap="square" lIns="0" tIns="0" rIns="0" bIns="0" numCol="1" anchor="t">
              <a:noAutofit/>
            </a:bodyPr>
            <a:lstStyle/>
            <a:p>
              <a:pPr>
                <a:defRPr>
                  <a:latin typeface="Arial"/>
                  <a:ea typeface="Arial"/>
                  <a:cs typeface="Arial"/>
                  <a:sym typeface="Arial"/>
                </a:defRPr>
              </a:pPr>
            </a:p>
          </p:txBody>
        </p:sp>
        <p:sp>
          <p:nvSpPr>
            <p:cNvPr id="11" name="CustomShape 11"/>
            <p:cNvSpPr/>
            <p:nvPr/>
          </p:nvSpPr>
          <p:spPr>
            <a:xfrm>
              <a:off x="8904239" y="5403601"/>
              <a:ext cx="1206004" cy="2165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500" y="0"/>
                  </a:lnTo>
                  <a:cubicBezTo>
                    <a:pt x="21533" y="7181"/>
                    <a:pt x="21567" y="14363"/>
                    <a:pt x="21600" y="21544"/>
                  </a:cubicBezTo>
                  <a:lnTo>
                    <a:pt x="0" y="21600"/>
                  </a:lnTo>
                  <a:close/>
                </a:path>
              </a:pathLst>
            </a:custGeom>
            <a:solidFill>
              <a:srgbClr val="17B0E4">
                <a:alpha val="66000"/>
              </a:srgbClr>
            </a:solidFill>
            <a:ln w="12700" cap="flat">
              <a:noFill/>
              <a:miter lim="400000"/>
            </a:ln>
            <a:effectLst/>
          </p:spPr>
          <p:txBody>
            <a:bodyPr wrap="square" lIns="0" tIns="0" rIns="0" bIns="0" numCol="1" anchor="t">
              <a:noAutofit/>
            </a:bodyPr>
            <a:lstStyle/>
            <a:p>
              <a:pPr>
                <a:defRPr>
                  <a:latin typeface="Arial"/>
                  <a:ea typeface="Arial"/>
                  <a:cs typeface="Arial"/>
                  <a:sym typeface="Arial"/>
                </a:defRPr>
              </a:pPr>
            </a:p>
          </p:txBody>
        </p:sp>
      </p:grpSp>
      <p:sp>
        <p:nvSpPr>
          <p:cNvPr id="13" name="Body Level One…"/>
          <p:cNvSpPr txBox="1"/>
          <p:nvPr>
            <p:ph type="body" idx="1"/>
          </p:nvPr>
        </p:nvSpPr>
        <p:spPr>
          <a:xfrm>
            <a:off x="503279" y="301320"/>
            <a:ext cx="9063361" cy="584856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4" name="Title Text"/>
          <p:cNvSpPr txBox="1"/>
          <p:nvPr>
            <p:ph type="title"/>
          </p:nvPr>
        </p:nvSpPr>
        <p:spPr>
          <a:xfrm>
            <a:off x="1508916" y="1511300"/>
            <a:ext cx="8056881" cy="512513"/>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a:r>
              <a:t>Title Text</a:t>
            </a:r>
          </a:p>
        </p:txBody>
      </p:sp>
      <p:sp>
        <p:nvSpPr>
          <p:cNvPr id="15" name="Slide Number"/>
          <p:cNvSpPr txBox="1"/>
          <p:nvPr>
            <p:ph type="sldNum" sz="quarter" idx="2"/>
          </p:nvPr>
        </p:nvSpPr>
        <p:spPr>
          <a:xfrm>
            <a:off x="7217619" y="6818338"/>
            <a:ext cx="358410" cy="370837"/>
          </a:xfrm>
          <a:prstGeom prst="rect">
            <a:avLst/>
          </a:prstGeom>
          <a:ln w="12700">
            <a:miter lim="400000"/>
          </a:ln>
        </p:spPr>
        <p:txBody>
          <a:bodyPr wrap="none" lIns="45718" tIns="45718" rIns="45718" bIns="45718" anchor="ctr">
            <a:spAutoFit/>
          </a:bodyPr>
          <a:lstStyle>
            <a:lvl1pPr>
              <a:defRPr>
                <a:latin typeface="+mn-lt"/>
                <a:ea typeface="+mn-ea"/>
                <a:cs typeface="+mn-cs"/>
                <a:sym typeface="Helvetic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Helvetica"/>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Helvetica"/>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Helvetica"/>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Helvetica"/>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Helvetica"/>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Helvetica"/>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Helvetica"/>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Helvetica"/>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000000"/>
          </a:solidFill>
          <a:uFillTx/>
          <a:latin typeface="+mn-lt"/>
          <a:ea typeface="+mn-ea"/>
          <a:cs typeface="+mn-cs"/>
          <a:sym typeface="Helvetica"/>
        </a:defRPr>
      </a:lvl9pPr>
    </p:titleStyle>
    <p:bodyStyle>
      <a:lvl1pPr marL="431999" marR="0" indent="-323998" algn="l" defTabSz="914400" rtl="0" latinLnBrk="0">
        <a:lnSpc>
          <a:spcPct val="100000"/>
        </a:lnSpc>
        <a:spcBef>
          <a:spcPts val="1400"/>
        </a:spcBef>
        <a:spcAft>
          <a:spcPts val="0"/>
        </a:spcAft>
        <a:buClr>
          <a:srgbClr val="000000"/>
        </a:buClr>
        <a:buSzPct val="45000"/>
        <a:buFontTx/>
        <a:buChar char="●"/>
        <a:tabLst/>
        <a:defRPr b="0" baseline="0" cap="none" i="0" spc="-1" strike="noStrike" sz="1900" u="none">
          <a:solidFill>
            <a:srgbClr val="404040"/>
          </a:solidFill>
          <a:uFillTx/>
          <a:latin typeface="Trebuchet MS"/>
          <a:ea typeface="Trebuchet MS"/>
          <a:cs typeface="Trebuchet MS"/>
          <a:sym typeface="Trebuchet MS"/>
        </a:defRPr>
      </a:lvl1pPr>
      <a:lvl2pPr marL="0" marR="0" indent="0" algn="l" defTabSz="914400" rtl="0" latinLnBrk="0">
        <a:lnSpc>
          <a:spcPct val="100000"/>
        </a:lnSpc>
        <a:spcBef>
          <a:spcPts val="1400"/>
        </a:spcBef>
        <a:spcAft>
          <a:spcPts val="0"/>
        </a:spcAft>
        <a:buClr>
          <a:srgbClr val="000000"/>
        </a:buClr>
        <a:buSzTx/>
        <a:buFontTx/>
        <a:buNone/>
        <a:tabLst/>
        <a:defRPr b="0" baseline="0" cap="none" i="0" spc="-1" strike="noStrike" sz="1900" u="none">
          <a:solidFill>
            <a:srgbClr val="404040"/>
          </a:solidFill>
          <a:uFillTx/>
          <a:latin typeface="Trebuchet MS"/>
          <a:ea typeface="Trebuchet MS"/>
          <a:cs typeface="Trebuchet MS"/>
          <a:sym typeface="Trebuchet MS"/>
        </a:defRPr>
      </a:lvl2pPr>
      <a:lvl3pPr marL="0" marR="0" indent="0" algn="l" defTabSz="914400" rtl="0" latinLnBrk="0">
        <a:lnSpc>
          <a:spcPct val="100000"/>
        </a:lnSpc>
        <a:spcBef>
          <a:spcPts val="1400"/>
        </a:spcBef>
        <a:spcAft>
          <a:spcPts val="0"/>
        </a:spcAft>
        <a:buClr>
          <a:srgbClr val="000000"/>
        </a:buClr>
        <a:buSzTx/>
        <a:buFontTx/>
        <a:buNone/>
        <a:tabLst/>
        <a:defRPr b="0" baseline="0" cap="none" i="0" spc="-1" strike="noStrike" sz="1900" u="none">
          <a:solidFill>
            <a:srgbClr val="404040"/>
          </a:solidFill>
          <a:uFillTx/>
          <a:latin typeface="Trebuchet MS"/>
          <a:ea typeface="Trebuchet MS"/>
          <a:cs typeface="Trebuchet MS"/>
          <a:sym typeface="Trebuchet MS"/>
        </a:defRPr>
      </a:lvl3pPr>
      <a:lvl4pPr marL="0" marR="0" indent="0" algn="l" defTabSz="914400" rtl="0" latinLnBrk="0">
        <a:lnSpc>
          <a:spcPct val="100000"/>
        </a:lnSpc>
        <a:spcBef>
          <a:spcPts val="1400"/>
        </a:spcBef>
        <a:spcAft>
          <a:spcPts val="0"/>
        </a:spcAft>
        <a:buClr>
          <a:srgbClr val="000000"/>
        </a:buClr>
        <a:buSzTx/>
        <a:buFontTx/>
        <a:buNone/>
        <a:tabLst/>
        <a:defRPr b="0" baseline="0" cap="none" i="0" spc="-1" strike="noStrike" sz="1900" u="none">
          <a:solidFill>
            <a:srgbClr val="404040"/>
          </a:solidFill>
          <a:uFillTx/>
          <a:latin typeface="Trebuchet MS"/>
          <a:ea typeface="Trebuchet MS"/>
          <a:cs typeface="Trebuchet MS"/>
          <a:sym typeface="Trebuchet MS"/>
        </a:defRPr>
      </a:lvl4pPr>
      <a:lvl5pPr marL="0" marR="0" indent="0" algn="l" defTabSz="914400" rtl="0" latinLnBrk="0">
        <a:lnSpc>
          <a:spcPct val="100000"/>
        </a:lnSpc>
        <a:spcBef>
          <a:spcPts val="1400"/>
        </a:spcBef>
        <a:spcAft>
          <a:spcPts val="0"/>
        </a:spcAft>
        <a:buClr>
          <a:srgbClr val="000000"/>
        </a:buClr>
        <a:buSzTx/>
        <a:buFontTx/>
        <a:buNone/>
        <a:tabLst/>
        <a:defRPr b="0" baseline="0" cap="none" i="0" spc="-1" strike="noStrike" sz="1900" u="none">
          <a:solidFill>
            <a:srgbClr val="404040"/>
          </a:solidFill>
          <a:uFillTx/>
          <a:latin typeface="Trebuchet MS"/>
          <a:ea typeface="Trebuchet MS"/>
          <a:cs typeface="Trebuchet MS"/>
          <a:sym typeface="Trebuchet MS"/>
        </a:defRPr>
      </a:lvl5pPr>
      <a:lvl6pPr marL="0" marR="0" indent="0" algn="l" defTabSz="914400" rtl="0" latinLnBrk="0">
        <a:lnSpc>
          <a:spcPct val="100000"/>
        </a:lnSpc>
        <a:spcBef>
          <a:spcPts val="1400"/>
        </a:spcBef>
        <a:spcAft>
          <a:spcPts val="0"/>
        </a:spcAft>
        <a:buClr>
          <a:srgbClr val="000000"/>
        </a:buClr>
        <a:buSzTx/>
        <a:buFontTx/>
        <a:buNone/>
        <a:tabLst/>
        <a:defRPr b="0" baseline="0" cap="none" i="0" spc="-1" strike="noStrike" sz="1900" u="none">
          <a:solidFill>
            <a:srgbClr val="404040"/>
          </a:solidFill>
          <a:uFillTx/>
          <a:latin typeface="Trebuchet MS"/>
          <a:ea typeface="Trebuchet MS"/>
          <a:cs typeface="Trebuchet MS"/>
          <a:sym typeface="Trebuchet MS"/>
        </a:defRPr>
      </a:lvl6pPr>
      <a:lvl7pPr marL="0" marR="0" indent="0" algn="l" defTabSz="914400" rtl="0" latinLnBrk="0">
        <a:lnSpc>
          <a:spcPct val="100000"/>
        </a:lnSpc>
        <a:spcBef>
          <a:spcPts val="1400"/>
        </a:spcBef>
        <a:spcAft>
          <a:spcPts val="0"/>
        </a:spcAft>
        <a:buClr>
          <a:srgbClr val="000000"/>
        </a:buClr>
        <a:buSzTx/>
        <a:buFontTx/>
        <a:buNone/>
        <a:tabLst/>
        <a:defRPr b="0" baseline="0" cap="none" i="0" spc="-1" strike="noStrike" sz="1900" u="none">
          <a:solidFill>
            <a:srgbClr val="404040"/>
          </a:solidFill>
          <a:uFillTx/>
          <a:latin typeface="Trebuchet MS"/>
          <a:ea typeface="Trebuchet MS"/>
          <a:cs typeface="Trebuchet MS"/>
          <a:sym typeface="Trebuchet MS"/>
        </a:defRPr>
      </a:lvl7pPr>
      <a:lvl8pPr marL="0" marR="0" indent="0" algn="l" defTabSz="914400" rtl="0" latinLnBrk="0">
        <a:lnSpc>
          <a:spcPct val="100000"/>
        </a:lnSpc>
        <a:spcBef>
          <a:spcPts val="1400"/>
        </a:spcBef>
        <a:spcAft>
          <a:spcPts val="0"/>
        </a:spcAft>
        <a:buClr>
          <a:srgbClr val="000000"/>
        </a:buClr>
        <a:buSzTx/>
        <a:buFontTx/>
        <a:buNone/>
        <a:tabLst/>
        <a:defRPr b="0" baseline="0" cap="none" i="0" spc="-1" strike="noStrike" sz="1900" u="none">
          <a:solidFill>
            <a:srgbClr val="404040"/>
          </a:solidFill>
          <a:uFillTx/>
          <a:latin typeface="Trebuchet MS"/>
          <a:ea typeface="Trebuchet MS"/>
          <a:cs typeface="Trebuchet MS"/>
          <a:sym typeface="Trebuchet MS"/>
        </a:defRPr>
      </a:lvl8pPr>
      <a:lvl9pPr marL="0" marR="0" indent="0" algn="l" defTabSz="914400" rtl="0" latinLnBrk="0">
        <a:lnSpc>
          <a:spcPct val="100000"/>
        </a:lnSpc>
        <a:spcBef>
          <a:spcPts val="1400"/>
        </a:spcBef>
        <a:spcAft>
          <a:spcPts val="0"/>
        </a:spcAft>
        <a:buClr>
          <a:srgbClr val="000000"/>
        </a:buClr>
        <a:buSzTx/>
        <a:buFontTx/>
        <a:buNone/>
        <a:tabLst/>
        <a:defRPr b="0" baseline="0" cap="none" i="0" spc="-1" strike="noStrike" sz="1900" u="none">
          <a:solidFill>
            <a:srgbClr val="404040"/>
          </a:solidFill>
          <a:uFillTx/>
          <a:latin typeface="Trebuchet MS"/>
          <a:ea typeface="Trebuchet MS"/>
          <a:cs typeface="Trebuchet MS"/>
          <a:sym typeface="Trebuchet MS"/>
        </a:defRPr>
      </a:lvl9pPr>
    </p:bodyStyle>
    <p:other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8.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9.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CustomShape 1"/>
          <p:cNvSpPr txBox="1"/>
          <p:nvPr/>
        </p:nvSpPr>
        <p:spPr>
          <a:xfrm>
            <a:off x="500039" y="2830714"/>
            <a:ext cx="9070562" cy="388252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algn="ctr">
              <a:lnSpc>
                <a:spcPct val="93000"/>
              </a:lnSpc>
              <a:defRPr b="1" i="1" spc="-1" sz="3500" u="sng">
                <a:latin typeface="Times New Roman"/>
                <a:ea typeface="Times New Roman"/>
                <a:cs typeface="Times New Roman"/>
                <a:sym typeface="Times New Roman"/>
              </a:defRPr>
            </a:pPr>
            <a:r>
              <a:t>FitGeek: Modelling ML Based Recommendation System for fitness and wellness</a:t>
            </a:r>
          </a:p>
          <a:p>
            <a:pPr>
              <a:lnSpc>
                <a:spcPct val="93000"/>
              </a:lnSpc>
              <a:defRPr spc="-1" sz="3500">
                <a:latin typeface="Arial"/>
                <a:ea typeface="Arial"/>
                <a:cs typeface="Arial"/>
                <a:sym typeface="Arial"/>
              </a:defRPr>
            </a:pPr>
          </a:p>
          <a:p>
            <a:pPr>
              <a:lnSpc>
                <a:spcPct val="93000"/>
              </a:lnSpc>
              <a:defRPr b="1" spc="-1" sz="3200">
                <a:latin typeface="Times New Roman"/>
                <a:ea typeface="Times New Roman"/>
                <a:cs typeface="Times New Roman"/>
                <a:sym typeface="Times New Roman"/>
              </a:defRPr>
            </a:pPr>
            <a:r>
              <a:t>          Shreya Mahajan                20104001</a:t>
            </a:r>
          </a:p>
          <a:p>
            <a:pPr>
              <a:lnSpc>
                <a:spcPct val="93000"/>
              </a:lnSpc>
              <a:defRPr b="1" spc="-1" sz="3200">
                <a:latin typeface="Times New Roman"/>
                <a:ea typeface="Times New Roman"/>
                <a:cs typeface="Times New Roman"/>
                <a:sym typeface="Times New Roman"/>
              </a:defRPr>
            </a:pPr>
            <a:r>
              <a:t>          Saniya Dutta  			 20104041</a:t>
            </a:r>
          </a:p>
          <a:p>
            <a:pPr>
              <a:lnSpc>
                <a:spcPct val="93000"/>
              </a:lnSpc>
              <a:defRPr b="1" spc="-1" sz="3200">
                <a:latin typeface="Times New Roman"/>
                <a:ea typeface="Times New Roman"/>
                <a:cs typeface="Times New Roman"/>
                <a:sym typeface="Times New Roman"/>
              </a:defRPr>
            </a:pPr>
            <a:r>
              <a:t>          Anish Bhosale                     20104033</a:t>
            </a:r>
          </a:p>
          <a:p>
            <a:pPr algn="ctr">
              <a:lnSpc>
                <a:spcPct val="93000"/>
              </a:lnSpc>
              <a:defRPr spc="-1" sz="3200">
                <a:latin typeface="Arial"/>
                <a:ea typeface="Arial"/>
                <a:cs typeface="Arial"/>
                <a:sym typeface="Arial"/>
              </a:defRPr>
            </a:pPr>
          </a:p>
          <a:p>
            <a:pPr algn="ctr">
              <a:lnSpc>
                <a:spcPct val="93000"/>
              </a:lnSpc>
              <a:defRPr b="1" spc="-1" sz="2800">
                <a:latin typeface="Times New Roman"/>
                <a:ea typeface="Times New Roman"/>
                <a:cs typeface="Times New Roman"/>
                <a:sym typeface="Times New Roman"/>
              </a:defRPr>
            </a:pPr>
            <a:r>
              <a:t>Project Guide</a:t>
            </a:r>
          </a:p>
          <a:p>
            <a:pPr algn="ctr">
              <a:lnSpc>
                <a:spcPct val="93000"/>
              </a:lnSpc>
              <a:defRPr b="1" spc="-1" sz="2400">
                <a:latin typeface="Times New Roman"/>
                <a:ea typeface="Times New Roman"/>
                <a:cs typeface="Times New Roman"/>
                <a:sym typeface="Times New Roman"/>
              </a:defRPr>
            </a:pPr>
            <a:r>
              <a:t>Prof. Randeep Kaur Kahlon</a:t>
            </a:r>
          </a:p>
        </p:txBody>
      </p:sp>
      <p:sp>
        <p:nvSpPr>
          <p:cNvPr id="247" name="Line 2"/>
          <p:cNvSpPr/>
          <p:nvPr/>
        </p:nvSpPr>
        <p:spPr>
          <a:xfrm>
            <a:off x="0" y="1742760"/>
            <a:ext cx="10080361" cy="363"/>
          </a:xfrm>
          <a:prstGeom prst="line">
            <a:avLst/>
          </a:prstGeom>
          <a:ln w="25560">
            <a:solidFill>
              <a:srgbClr val="000000"/>
            </a:solidFill>
          </a:ln>
        </p:spPr>
        <p:txBody>
          <a:bodyPr lIns="45718" tIns="45718" rIns="45718" bIns="45718"/>
          <a:lstStyle/>
          <a:p>
            <a:pPr/>
          </a:p>
        </p:txBody>
      </p:sp>
      <p:pic>
        <p:nvPicPr>
          <p:cNvPr id="248" name="image.png" descr="image.png"/>
          <p:cNvPicPr>
            <a:picLocks noChangeAspect="1"/>
          </p:cNvPicPr>
          <p:nvPr/>
        </p:nvPicPr>
        <p:blipFill>
          <a:blip r:embed="rId2">
            <a:extLst/>
          </a:blip>
          <a:stretch>
            <a:fillRect/>
          </a:stretch>
        </p:blipFill>
        <p:spPr>
          <a:xfrm>
            <a:off x="647640" y="250920"/>
            <a:ext cx="8496001" cy="1296720"/>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For ML related features:…"/>
          <p:cNvSpPr txBox="1"/>
          <p:nvPr>
            <p:ph type="body" idx="1"/>
          </p:nvPr>
        </p:nvSpPr>
        <p:spPr>
          <a:xfrm>
            <a:off x="503277" y="928031"/>
            <a:ext cx="9063365" cy="5222212"/>
          </a:xfrm>
          <a:prstGeom prst="rect">
            <a:avLst/>
          </a:prstGeom>
        </p:spPr>
        <p:txBody>
          <a:bodyPr/>
          <a:lstStyle/>
          <a:p>
            <a:pPr algn="just" defTabSz="694944">
              <a:spcBef>
                <a:spcPts val="1000"/>
              </a:spcBef>
              <a:defRPr b="1" spc="-100">
                <a:latin typeface="Times New Roman"/>
                <a:ea typeface="Times New Roman"/>
                <a:cs typeface="Times New Roman"/>
                <a:sym typeface="Times New Roman"/>
              </a:defRPr>
            </a:pPr>
            <a:r>
              <a:t>For ML related features:</a:t>
            </a:r>
            <a:endParaRPr spc="-1"/>
          </a:p>
          <a:p>
            <a:pPr algn="just" defTabSz="694944">
              <a:spcBef>
                <a:spcPts val="1000"/>
              </a:spcBef>
              <a:defRPr spc="-100">
                <a:latin typeface="Times New Roman"/>
                <a:ea typeface="Times New Roman"/>
                <a:cs typeface="Times New Roman"/>
                <a:sym typeface="Times New Roman"/>
              </a:defRPr>
            </a:pPr>
            <a:r>
              <a:t>1. Scikit-learn : for building disease prediction models.</a:t>
            </a:r>
            <a:endParaRPr spc="-1"/>
          </a:p>
          <a:p>
            <a:pPr algn="just" defTabSz="694944">
              <a:spcBef>
                <a:spcPts val="1000"/>
              </a:spcBef>
              <a:defRPr spc="-100">
                <a:latin typeface="Times New Roman"/>
                <a:ea typeface="Times New Roman"/>
                <a:cs typeface="Times New Roman"/>
                <a:sym typeface="Times New Roman"/>
              </a:defRPr>
            </a:pPr>
            <a:r>
              <a:t>2. TensorFlow or PyTorch : For building recommendation and machine learning models.</a:t>
            </a:r>
            <a:endParaRPr spc="-1"/>
          </a:p>
          <a:p>
            <a:pPr algn="just" defTabSz="694944">
              <a:spcBef>
                <a:spcPts val="1000"/>
              </a:spcBef>
              <a:defRPr spc="-100">
                <a:latin typeface="Times New Roman"/>
                <a:ea typeface="Times New Roman"/>
                <a:cs typeface="Times New Roman"/>
                <a:sym typeface="Times New Roman"/>
              </a:defRPr>
            </a:pPr>
            <a:r>
              <a:t>5. Streamlit : for Machine Learning models.</a:t>
            </a:r>
            <a:endParaRPr spc="-1"/>
          </a:p>
          <a:p>
            <a:pPr algn="just" defTabSz="694944">
              <a:spcBef>
                <a:spcPts val="1000"/>
              </a:spcBef>
              <a:defRPr spc="-1">
                <a:latin typeface="Times New Roman"/>
                <a:ea typeface="Times New Roman"/>
                <a:cs typeface="Times New Roman"/>
                <a:sym typeface="Times New Roman"/>
              </a:defRPr>
            </a:pPr>
          </a:p>
          <a:p>
            <a:pPr algn="just" defTabSz="694944">
              <a:spcBef>
                <a:spcPts val="1000"/>
              </a:spcBef>
              <a:defRPr b="1" spc="-100">
                <a:latin typeface="Times New Roman"/>
                <a:ea typeface="Times New Roman"/>
                <a:cs typeface="Times New Roman"/>
                <a:sym typeface="Times New Roman"/>
              </a:defRPr>
            </a:pPr>
            <a:r>
              <a:t>ML Algorithms:</a:t>
            </a:r>
            <a:endParaRPr spc="-1"/>
          </a:p>
          <a:p>
            <a:pPr marL="182879" indent="-182879" algn="just" defTabSz="694944">
              <a:spcBef>
                <a:spcPts val="1000"/>
              </a:spcBef>
              <a:buSzPct val="100000"/>
              <a:buAutoNum type="arabicPeriod" startAt="1"/>
              <a:defRPr spc="-100">
                <a:latin typeface="Times New Roman"/>
                <a:ea typeface="Times New Roman"/>
                <a:cs typeface="Times New Roman"/>
                <a:sym typeface="Times New Roman"/>
              </a:defRPr>
            </a:pPr>
            <a:r>
              <a:t>K-Nearest Neighbors: for classification and regression tasks of the diet recommender.</a:t>
            </a:r>
            <a:endParaRPr spc="-1"/>
          </a:p>
          <a:p>
            <a:pPr marL="182879" indent="-182879" algn="just" defTabSz="694944">
              <a:spcBef>
                <a:spcPts val="1000"/>
              </a:spcBef>
              <a:buSzPct val="100000"/>
              <a:buAutoNum type="arabicPeriod" startAt="1"/>
              <a:defRPr spc="-100">
                <a:latin typeface="Times New Roman"/>
                <a:ea typeface="Times New Roman"/>
                <a:cs typeface="Times New Roman"/>
                <a:sym typeface="Times New Roman"/>
              </a:defRPr>
            </a:pPr>
            <a:r>
              <a:t>Support Vector Machine: for classifying individuals into one of two classes: diabetic or  </a:t>
            </a:r>
            <a:endParaRPr spc="-1"/>
          </a:p>
          <a:p>
            <a:pPr algn="just" defTabSz="694944">
              <a:spcBef>
                <a:spcPts val="1000"/>
              </a:spcBef>
              <a:defRPr spc="-100">
                <a:latin typeface="Times New Roman"/>
                <a:ea typeface="Times New Roman"/>
                <a:cs typeface="Times New Roman"/>
                <a:sym typeface="Times New Roman"/>
              </a:defRPr>
            </a:pPr>
            <a:r>
              <a:t>    non-diabetic,  in the diabetes predictor.</a:t>
            </a:r>
            <a:endParaRPr spc="-1"/>
          </a:p>
          <a:p>
            <a:pPr marL="182879" indent="-182879" algn="just" defTabSz="694944">
              <a:spcBef>
                <a:spcPts val="1000"/>
              </a:spcBef>
              <a:buSzPct val="100000"/>
              <a:buAutoNum type="arabicPeriod" startAt="3"/>
              <a:defRPr spc="-100">
                <a:latin typeface="Times New Roman"/>
                <a:ea typeface="Times New Roman"/>
                <a:cs typeface="Times New Roman"/>
                <a:sym typeface="Times New Roman"/>
              </a:defRPr>
            </a:pPr>
            <a:r>
              <a:t>Content-Based Filtering: for exercise recommendation system based on the Bmi category of the user.</a:t>
            </a:r>
            <a:endParaRPr spc="-1"/>
          </a:p>
          <a:p>
            <a:pPr marL="182879" indent="-182879" algn="just" defTabSz="694944">
              <a:spcBef>
                <a:spcPts val="1000"/>
              </a:spcBef>
              <a:buSzPct val="100000"/>
              <a:buAutoNum type="arabicPeriod" startAt="3"/>
              <a:defRPr spc="-100">
                <a:latin typeface="Times New Roman"/>
                <a:ea typeface="Times New Roman"/>
                <a:cs typeface="Times New Roman"/>
                <a:sym typeface="Times New Roman"/>
              </a:defRPr>
            </a:pPr>
            <a:r>
              <a:t>Natural Language Processing: to determine the stress levels of the user based on the inputs provided.</a:t>
            </a:r>
            <a:endParaRPr spc="-1"/>
          </a:p>
          <a:p>
            <a:pPr marL="182879" indent="-182879" algn="just" defTabSz="694944">
              <a:spcBef>
                <a:spcPts val="1000"/>
              </a:spcBef>
              <a:buSzPct val="100000"/>
              <a:buAutoNum type="arabicPeriod" startAt="3"/>
              <a:defRPr spc="-100">
                <a:latin typeface="Times New Roman"/>
                <a:ea typeface="Times New Roman"/>
                <a:cs typeface="Times New Roman"/>
                <a:sym typeface="Times New Roman"/>
              </a:defRPr>
            </a:pPr>
            <a:r>
              <a:t>Logistic Regression: to predict stress levels categorised into different classes (e.g., low, moderate, high).</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Review 1 Suggestions"/>
          <p:cNvSpPr txBox="1"/>
          <p:nvPr>
            <p:ph type="title"/>
          </p:nvPr>
        </p:nvSpPr>
        <p:spPr>
          <a:prstGeom prst="rect">
            <a:avLst/>
          </a:prstGeom>
        </p:spPr>
        <p:txBody>
          <a:bodyPr/>
          <a:lstStyle/>
          <a:p>
            <a:pPr lvl="1">
              <a:defRPr b="1" sz="3800">
                <a:latin typeface="Times New Roman"/>
                <a:ea typeface="Times New Roman"/>
                <a:cs typeface="Times New Roman"/>
                <a:sym typeface="Times New Roman"/>
              </a:defRPr>
            </a:pPr>
            <a:r>
              <a:t>Review 1 Suggestions</a:t>
            </a:r>
          </a:p>
        </p:txBody>
      </p:sp>
      <p:sp>
        <p:nvSpPr>
          <p:cNvPr id="278" name="Email Verification…"/>
          <p:cNvSpPr txBox="1"/>
          <p:nvPr>
            <p:ph type="body" idx="1"/>
          </p:nvPr>
        </p:nvSpPr>
        <p:spPr>
          <a:prstGeom prst="rect">
            <a:avLst/>
          </a:prstGeom>
        </p:spPr>
        <p:txBody>
          <a:bodyPr/>
          <a:lstStyle/>
          <a:p>
            <a:pPr marL="240631" indent="-240631">
              <a:lnSpc>
                <a:spcPct val="120000"/>
              </a:lnSpc>
              <a:buSzPct val="100000"/>
              <a:buAutoNum type="arabicPeriod" startAt="1"/>
              <a:defRPr sz="2100">
                <a:latin typeface="Times New Roman"/>
                <a:ea typeface="Times New Roman"/>
                <a:cs typeface="Times New Roman"/>
                <a:sym typeface="Times New Roman"/>
              </a:defRPr>
            </a:pPr>
            <a:r>
              <a:t> Email Verification</a:t>
            </a:r>
          </a:p>
          <a:p>
            <a:pPr marL="240631" indent="-240631">
              <a:lnSpc>
                <a:spcPct val="120000"/>
              </a:lnSpc>
              <a:buSzPct val="100000"/>
              <a:buAutoNum type="arabicPeriod" startAt="1"/>
              <a:defRPr sz="2100">
                <a:latin typeface="Times New Roman"/>
                <a:ea typeface="Times New Roman"/>
                <a:cs typeface="Times New Roman"/>
                <a:sym typeface="Times New Roman"/>
              </a:defRPr>
            </a:pPr>
            <a:r>
              <a:t>Presentation changes (Literature Review in table, Recent year papers, Introduction in points)</a:t>
            </a:r>
          </a:p>
          <a:p>
            <a:pPr marL="240631" indent="-240631">
              <a:lnSpc>
                <a:spcPct val="120000"/>
              </a:lnSpc>
              <a:buSzPct val="100000"/>
              <a:buAutoNum type="arabicPeriod" startAt="1"/>
              <a:defRPr sz="2100">
                <a:latin typeface="Times New Roman"/>
                <a:ea typeface="Times New Roman"/>
                <a:cs typeface="Times New Roman"/>
                <a:sym typeface="Times New Roman"/>
              </a:defRPr>
            </a:pPr>
            <a:r>
              <a:t>Gmail signup</a:t>
            </a:r>
          </a:p>
          <a:p>
            <a:pPr marL="240631" indent="-240631">
              <a:lnSpc>
                <a:spcPct val="120000"/>
              </a:lnSpc>
              <a:buSzPct val="100000"/>
              <a:buAutoNum type="arabicPeriod" startAt="1"/>
              <a:defRPr sz="2100">
                <a:latin typeface="Times New Roman"/>
                <a:ea typeface="Times New Roman"/>
                <a:cs typeface="Times New Roman"/>
                <a:sym typeface="Times New Roman"/>
              </a:defRPr>
            </a:pPr>
            <a:r>
              <a:t>Exercise dataset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CustomShape 1"/>
          <p:cNvSpPr txBox="1"/>
          <p:nvPr/>
        </p:nvSpPr>
        <p:spPr>
          <a:xfrm>
            <a:off x="503280" y="352311"/>
            <a:ext cx="9573840"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8. Proposed System Architecture/Working:</a:t>
            </a:r>
          </a:p>
        </p:txBody>
      </p:sp>
      <p:sp>
        <p:nvSpPr>
          <p:cNvPr id="281" name="CustomShape 2"/>
          <p:cNvSpPr txBox="1"/>
          <p:nvPr/>
        </p:nvSpPr>
        <p:spPr>
          <a:xfrm>
            <a:off x="139680" y="1238760"/>
            <a:ext cx="9573840" cy="3061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lvl1pPr>
          </a:lstStyle>
          <a:p>
            <a:pPr/>
            <a:r>
              <a:t>-</a:t>
            </a:r>
          </a:p>
        </p:txBody>
      </p:sp>
      <p:pic>
        <p:nvPicPr>
          <p:cNvPr id="282" name="image2.png" descr="image2.png"/>
          <p:cNvPicPr>
            <a:picLocks noChangeAspect="1"/>
          </p:cNvPicPr>
          <p:nvPr/>
        </p:nvPicPr>
        <p:blipFill>
          <a:blip r:embed="rId2">
            <a:extLst/>
          </a:blip>
          <a:srcRect l="0" t="0" r="7058" b="0"/>
          <a:stretch>
            <a:fillRect/>
          </a:stretch>
        </p:blipFill>
        <p:spPr>
          <a:xfrm>
            <a:off x="-77597" y="1063678"/>
            <a:ext cx="10226159" cy="5341016"/>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CustomShape 1"/>
          <p:cNvSpPr txBox="1"/>
          <p:nvPr/>
        </p:nvSpPr>
        <p:spPr>
          <a:xfrm>
            <a:off x="503279" y="35231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9. Prototype Design Demonstration:</a:t>
            </a:r>
          </a:p>
        </p:txBody>
      </p:sp>
      <p:pic>
        <p:nvPicPr>
          <p:cNvPr id="285" name="Screenshot 2023-10-06 at 4.13.55 PM.png" descr="Screenshot 2023-10-06 at 4.13.55 PM.png"/>
          <p:cNvPicPr>
            <a:picLocks noChangeAspect="1"/>
          </p:cNvPicPr>
          <p:nvPr/>
        </p:nvPicPr>
        <p:blipFill>
          <a:blip r:embed="rId2">
            <a:extLst/>
          </a:blip>
          <a:stretch>
            <a:fillRect/>
          </a:stretch>
        </p:blipFill>
        <p:spPr>
          <a:xfrm>
            <a:off x="-3" y="1145410"/>
            <a:ext cx="10071104" cy="5598108"/>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Double-click to edit"/>
          <p:cNvSpPr txBox="1"/>
          <p:nvPr>
            <p:ph type="body" idx="1"/>
          </p:nvPr>
        </p:nvSpPr>
        <p:spPr>
          <a:xfrm>
            <a:off x="503277" y="1767957"/>
            <a:ext cx="9063365" cy="4382286"/>
          </a:xfrm>
          <a:prstGeom prst="rect">
            <a:avLst/>
          </a:prstGeom>
        </p:spPr>
        <p:txBody>
          <a:bodyPr/>
          <a:lstStyle/>
          <a:p>
            <a:pPr/>
          </a:p>
        </p:txBody>
      </p:sp>
      <p:pic>
        <p:nvPicPr>
          <p:cNvPr id="288" name="Screenshot 2023-10-06 at 4.09.40 PM.png" descr="Screenshot 2023-10-06 at 4.09.40 PM.png"/>
          <p:cNvPicPr>
            <a:picLocks noChangeAspect="1"/>
          </p:cNvPicPr>
          <p:nvPr/>
        </p:nvPicPr>
        <p:blipFill>
          <a:blip r:embed="rId2">
            <a:extLst/>
          </a:blip>
          <a:srcRect l="0" t="14775" r="0" b="0"/>
          <a:stretch>
            <a:fillRect/>
          </a:stretch>
        </p:blipFill>
        <p:spPr>
          <a:xfrm>
            <a:off x="-3" y="1168074"/>
            <a:ext cx="10071104" cy="558189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Double-click to edit"/>
          <p:cNvSpPr txBox="1"/>
          <p:nvPr>
            <p:ph type="body" idx="1"/>
          </p:nvPr>
        </p:nvSpPr>
        <p:spPr>
          <a:xfrm>
            <a:off x="503277" y="1767957"/>
            <a:ext cx="9063365" cy="4382286"/>
          </a:xfrm>
          <a:prstGeom prst="rect">
            <a:avLst/>
          </a:prstGeom>
        </p:spPr>
        <p:txBody>
          <a:bodyPr/>
          <a:lstStyle/>
          <a:p>
            <a:pPr/>
          </a:p>
        </p:txBody>
      </p:sp>
      <p:pic>
        <p:nvPicPr>
          <p:cNvPr id="291" name="Screenshot 2023-10-06 at 4.12.21 PM.png" descr="Screenshot 2023-10-06 at 4.12.21 PM.png"/>
          <p:cNvPicPr>
            <a:picLocks noChangeAspect="1"/>
          </p:cNvPicPr>
          <p:nvPr/>
        </p:nvPicPr>
        <p:blipFill>
          <a:blip r:embed="rId2">
            <a:extLst/>
          </a:blip>
          <a:stretch>
            <a:fillRect/>
          </a:stretch>
        </p:blipFill>
        <p:spPr>
          <a:xfrm>
            <a:off x="0" y="681196"/>
            <a:ext cx="10071101" cy="5598106"/>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Double-click to edit"/>
          <p:cNvSpPr txBox="1"/>
          <p:nvPr>
            <p:ph type="body" idx="1"/>
          </p:nvPr>
        </p:nvSpPr>
        <p:spPr>
          <a:xfrm>
            <a:off x="503277" y="1767957"/>
            <a:ext cx="9063365" cy="4382286"/>
          </a:xfrm>
          <a:prstGeom prst="rect">
            <a:avLst/>
          </a:prstGeom>
        </p:spPr>
        <p:txBody>
          <a:bodyPr/>
          <a:lstStyle/>
          <a:p>
            <a:pPr/>
          </a:p>
        </p:txBody>
      </p:sp>
      <p:pic>
        <p:nvPicPr>
          <p:cNvPr id="294" name="Screenshot 2023-10-06 at 2.00.08 PM.png" descr="Screenshot 2023-10-06 at 2.00.08 PM.png"/>
          <p:cNvPicPr>
            <a:picLocks noChangeAspect="1"/>
          </p:cNvPicPr>
          <p:nvPr/>
        </p:nvPicPr>
        <p:blipFill>
          <a:blip r:embed="rId2">
            <a:extLst/>
          </a:blip>
          <a:srcRect l="0" t="15513" r="0" b="0"/>
          <a:stretch>
            <a:fillRect/>
          </a:stretch>
        </p:blipFill>
        <p:spPr>
          <a:xfrm>
            <a:off x="127704" y="1192283"/>
            <a:ext cx="10071101" cy="5533558"/>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Double-click to edit"/>
          <p:cNvSpPr txBox="1"/>
          <p:nvPr>
            <p:ph type="body" idx="1"/>
          </p:nvPr>
        </p:nvSpPr>
        <p:spPr>
          <a:xfrm>
            <a:off x="503277" y="1767957"/>
            <a:ext cx="9063365" cy="4382286"/>
          </a:xfrm>
          <a:prstGeom prst="rect">
            <a:avLst/>
          </a:prstGeom>
        </p:spPr>
        <p:txBody>
          <a:bodyPr/>
          <a:lstStyle/>
          <a:p>
            <a:pPr/>
          </a:p>
        </p:txBody>
      </p:sp>
      <p:pic>
        <p:nvPicPr>
          <p:cNvPr id="297" name="Screenshot 2023-10-06 at 2.00.32 PM.png" descr="Screenshot 2023-10-06 at 2.00.32 PM.png"/>
          <p:cNvPicPr>
            <a:picLocks noChangeAspect="1"/>
          </p:cNvPicPr>
          <p:nvPr/>
        </p:nvPicPr>
        <p:blipFill>
          <a:blip r:embed="rId2">
            <a:extLst/>
          </a:blip>
          <a:srcRect l="0" t="14789" r="0" b="0"/>
          <a:stretch>
            <a:fillRect/>
          </a:stretch>
        </p:blipFill>
        <p:spPr>
          <a:xfrm>
            <a:off x="-591" y="987821"/>
            <a:ext cx="10071101" cy="5580964"/>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Double-click to edit"/>
          <p:cNvSpPr txBox="1"/>
          <p:nvPr>
            <p:ph type="body" idx="1"/>
          </p:nvPr>
        </p:nvSpPr>
        <p:spPr>
          <a:xfrm>
            <a:off x="503277" y="1767957"/>
            <a:ext cx="9063365" cy="4382286"/>
          </a:xfrm>
          <a:prstGeom prst="rect">
            <a:avLst/>
          </a:prstGeom>
        </p:spPr>
        <p:txBody>
          <a:bodyPr/>
          <a:lstStyle/>
          <a:p>
            <a:pPr/>
          </a:p>
        </p:txBody>
      </p:sp>
      <p:pic>
        <p:nvPicPr>
          <p:cNvPr id="300" name="Screenshot 2023-10-06 at 2.00.45 PM.png" descr="Screenshot 2023-10-06 at 2.00.45 PM.png"/>
          <p:cNvPicPr>
            <a:picLocks noChangeAspect="1"/>
          </p:cNvPicPr>
          <p:nvPr/>
        </p:nvPicPr>
        <p:blipFill>
          <a:blip r:embed="rId2">
            <a:extLst/>
          </a:blip>
          <a:srcRect l="0" t="15504" r="0" b="0"/>
          <a:stretch>
            <a:fillRect/>
          </a:stretch>
        </p:blipFill>
        <p:spPr>
          <a:xfrm>
            <a:off x="-3" y="1011237"/>
            <a:ext cx="10071104" cy="5534058"/>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Double-click to edit"/>
          <p:cNvSpPr txBox="1"/>
          <p:nvPr>
            <p:ph type="body" idx="1"/>
          </p:nvPr>
        </p:nvSpPr>
        <p:spPr>
          <a:xfrm>
            <a:off x="503277" y="1767957"/>
            <a:ext cx="9063365" cy="4382286"/>
          </a:xfrm>
          <a:prstGeom prst="rect">
            <a:avLst/>
          </a:prstGeom>
        </p:spPr>
        <p:txBody>
          <a:bodyPr/>
          <a:lstStyle/>
          <a:p>
            <a:pPr/>
          </a:p>
        </p:txBody>
      </p:sp>
      <p:pic>
        <p:nvPicPr>
          <p:cNvPr id="303" name="Screenshot 2023-10-06 at 2.01.50 PM.png" descr="Screenshot 2023-10-06 at 2.01.50 PM.png"/>
          <p:cNvPicPr>
            <a:picLocks noChangeAspect="1"/>
          </p:cNvPicPr>
          <p:nvPr/>
        </p:nvPicPr>
        <p:blipFill>
          <a:blip r:embed="rId2">
            <a:extLst/>
          </a:blip>
          <a:srcRect l="0" t="15256" r="0" b="0"/>
          <a:stretch>
            <a:fillRect/>
          </a:stretch>
        </p:blipFill>
        <p:spPr>
          <a:xfrm>
            <a:off x="-3" y="1003100"/>
            <a:ext cx="10071104" cy="5550300"/>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CustomShape 1"/>
          <p:cNvSpPr txBox="1"/>
          <p:nvPr/>
        </p:nvSpPr>
        <p:spPr>
          <a:xfrm>
            <a:off x="500039" y="22847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ctr">
              <a:lnSpc>
                <a:spcPct val="93000"/>
              </a:lnSpc>
              <a:defRPr b="1" spc="-1" sz="3600">
                <a:latin typeface="Times New Roman"/>
                <a:ea typeface="Times New Roman"/>
                <a:cs typeface="Times New Roman"/>
                <a:sym typeface="Times New Roman"/>
              </a:defRPr>
            </a:lvl1pPr>
          </a:lstStyle>
          <a:p>
            <a:pPr/>
            <a:r>
              <a:t>Contents</a:t>
            </a:r>
          </a:p>
        </p:txBody>
      </p:sp>
      <p:sp>
        <p:nvSpPr>
          <p:cNvPr id="251" name="CustomShape 2"/>
          <p:cNvSpPr txBox="1"/>
          <p:nvPr/>
        </p:nvSpPr>
        <p:spPr>
          <a:xfrm>
            <a:off x="926124" y="1159289"/>
            <a:ext cx="9322922" cy="48083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Abstract</a:t>
            </a:r>
          </a:p>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Introduction</a:t>
            </a:r>
          </a:p>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Objectives</a:t>
            </a:r>
          </a:p>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Literature Review</a:t>
            </a:r>
          </a:p>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Problem Definition</a:t>
            </a:r>
          </a:p>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Scope </a:t>
            </a:r>
          </a:p>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Technology Stack</a:t>
            </a:r>
          </a:p>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Proposed System Architecture/Working </a:t>
            </a:r>
          </a:p>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Prototype Design Demonstration</a:t>
            </a:r>
          </a:p>
          <a:p>
            <a:pPr>
              <a:lnSpc>
                <a:spcPct val="93000"/>
              </a:lnSpc>
              <a:spcBef>
                <a:spcPts val="1400"/>
              </a:spcBef>
              <a:buClr>
                <a:srgbClr val="000000"/>
              </a:buClr>
              <a:buSzPct val="45000"/>
              <a:buChar char="●"/>
              <a:defRPr spc="-1" sz="2400">
                <a:latin typeface="Times New Roman"/>
                <a:ea typeface="Times New Roman"/>
                <a:cs typeface="Times New Roman"/>
                <a:sym typeface="Times New Roman"/>
              </a:defRPr>
            </a:pPr>
            <a:r>
              <a:t>References </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CustomShape 1"/>
          <p:cNvSpPr txBox="1"/>
          <p:nvPr/>
        </p:nvSpPr>
        <p:spPr>
          <a:xfrm>
            <a:off x="503279" y="35231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10. References</a:t>
            </a:r>
          </a:p>
        </p:txBody>
      </p:sp>
      <p:sp>
        <p:nvSpPr>
          <p:cNvPr id="306" name="CustomShape 2"/>
          <p:cNvSpPr txBox="1"/>
          <p:nvPr/>
        </p:nvSpPr>
        <p:spPr>
          <a:xfrm>
            <a:off x="248630" y="1484725"/>
            <a:ext cx="9573840" cy="499516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7156" indent="-187156" algn="just">
              <a:spcBef>
                <a:spcPts val="1400"/>
              </a:spcBef>
              <a:buSzPct val="100000"/>
              <a:buAutoNum type="arabicPeriod" startAt="1"/>
              <a:defRPr sz="1600">
                <a:latin typeface="Times New Roman"/>
                <a:ea typeface="Times New Roman"/>
                <a:cs typeface="Times New Roman"/>
                <a:sym typeface="Times New Roman"/>
              </a:defRPr>
            </a:pPr>
            <a:r>
              <a:t>N. Jain, A. K. Sharma, and N. Khare, "Comprehensive Study of Routing Protocols in Mobile Ad Hoc Networks," 2020 Second International Conference on Inventive Research in Computing Applications (ICIRCA), Coimbatore, India, 2020, pp. 635-640, doi: 10.1109/ICIRCA49882.2020.10074213.</a:t>
            </a:r>
          </a:p>
          <a:p>
            <a:pPr marL="187156" indent="-187156" algn="just">
              <a:spcBef>
                <a:spcPts val="1400"/>
              </a:spcBef>
              <a:buSzPct val="100000"/>
              <a:buAutoNum type="arabicPeriod" startAt="1"/>
              <a:defRPr sz="1600">
                <a:latin typeface="Times New Roman"/>
                <a:ea typeface="Times New Roman"/>
                <a:cs typeface="Times New Roman"/>
                <a:sym typeface="Times New Roman"/>
              </a:defRPr>
            </a:pPr>
            <a:r>
              <a:t>S. Kumar, R. Chauhan and N. Kumar, "Survey and Comparative Analysis of Energy Efficient MAC Protocols for WSN," 2020 International Conference on Smart Electronics and Communication (ICOSEC), Trichy, India, 2020, pp. 647-651, doi: 10.1109/ICOSEC49091.2020.9195622.</a:t>
            </a:r>
          </a:p>
          <a:p>
            <a:pPr marL="187156" indent="-187156" algn="just">
              <a:spcBef>
                <a:spcPts val="1400"/>
              </a:spcBef>
              <a:buSzPct val="100000"/>
              <a:buAutoNum type="arabicPeriod" startAt="1"/>
              <a:defRPr sz="1600">
                <a:latin typeface="Times New Roman"/>
                <a:ea typeface="Times New Roman"/>
                <a:cs typeface="Times New Roman"/>
                <a:sym typeface="Times New Roman"/>
              </a:defRPr>
            </a:pPr>
            <a:r>
              <a:t>S. Raza, M. Akbar, M. Akhtar, M. Ismail, and M. J. Gondal, "Energy-Efficient Routing Protocols in Wireless Sensor Networks: A Survey," 2021 IEEE Access, vol. 9, pp. 29526-29548, 2021, doi: 10.1109/ACCESS.2021.3066002.</a:t>
            </a:r>
          </a:p>
          <a:p>
            <a:pPr marL="187156" indent="-187156" algn="just">
              <a:spcBef>
                <a:spcPts val="1400"/>
              </a:spcBef>
              <a:buSzPct val="100000"/>
              <a:buAutoNum type="arabicPeriod" startAt="1"/>
              <a:defRPr sz="1600">
                <a:latin typeface="Times New Roman"/>
                <a:ea typeface="Times New Roman"/>
                <a:cs typeface="Times New Roman"/>
                <a:sym typeface="Times New Roman"/>
              </a:defRPr>
            </a:pPr>
            <a:r>
              <a:t>P. Lal, R. Kumar and R. Kumar, "A Comprehensive Study and Comparative Analysis of QoS in Ad Hoc Networks," 2017 9th International Conference on Computational Intelligence and Communication Networks (CICN), Gwalior, India, 2017, pp. 188-192, doi: 10.1109/CICN.2017.8260796.</a:t>
            </a:r>
          </a:p>
          <a:p>
            <a:pPr marL="187156" indent="-187156" algn="just">
              <a:spcBef>
                <a:spcPts val="1400"/>
              </a:spcBef>
              <a:buSzPct val="100000"/>
              <a:buAutoNum type="arabicPeriod" startAt="1"/>
              <a:defRPr sz="1600">
                <a:latin typeface="Times New Roman"/>
                <a:ea typeface="Times New Roman"/>
                <a:cs typeface="Times New Roman"/>
                <a:sym typeface="Times New Roman"/>
              </a:defRPr>
            </a:pPr>
            <a:r>
              <a:t>K. Agrawal, G. B. Singha and A. K. Luhach, "A Comprehensive Survey of Mobile Agent Migration in WSNs," 2012 Ninth International Symposium on Pervasive Systems, Algorithms and Networks, San Marcos, TX, USA, 2012, pp. 118-123, doi: 10.1109/I-SPAN.2012.6265373.</a:t>
            </a:r>
          </a:p>
          <a:p>
            <a:pPr marL="187156" indent="-187156" algn="just">
              <a:spcBef>
                <a:spcPts val="1400"/>
              </a:spcBef>
              <a:buSzPct val="100000"/>
              <a:buAutoNum type="arabicPeriod" startAt="1"/>
              <a:defRPr sz="1600">
                <a:latin typeface="Times New Roman"/>
                <a:ea typeface="Times New Roman"/>
                <a:cs typeface="Times New Roman"/>
                <a:sym typeface="Times New Roman"/>
              </a:defRPr>
            </a:pPr>
            <a:r>
              <a:t>A. S. Pillai, V. Wagh and R. H. Goudar, "Survey of Routing Protocols in Mobile Adhoc Network," 2009 International Conference on Computer and Communication Technology, Allahabad, India, 2009, pp. 96-100, doi: 10.1109/ICCCT.2009.5192325.</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THANK YOU!"/>
          <p:cNvSpPr txBox="1"/>
          <p:nvPr>
            <p:ph type="body" idx="1"/>
          </p:nvPr>
        </p:nvSpPr>
        <p:spPr>
          <a:xfrm>
            <a:off x="503277" y="1767957"/>
            <a:ext cx="9063365" cy="4382286"/>
          </a:xfrm>
          <a:prstGeom prst="rect">
            <a:avLst/>
          </a:prstGeom>
        </p:spPr>
        <p:txBody>
          <a:bodyPr/>
          <a:lstStyle/>
          <a:p>
            <a:pPr algn="ctr">
              <a:defRPr sz="3800"/>
            </a:pPr>
          </a:p>
          <a:p>
            <a:pPr algn="ctr">
              <a:defRPr sz="3800"/>
            </a:pPr>
          </a:p>
          <a:p>
            <a:pPr algn="ctr">
              <a:defRPr sz="3800"/>
            </a:pPr>
            <a:r>
              <a:t>THANK YOU!</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CustomShape 1"/>
          <p:cNvSpPr txBox="1"/>
          <p:nvPr/>
        </p:nvSpPr>
        <p:spPr>
          <a:xfrm>
            <a:off x="503279" y="35231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1. Abstract</a:t>
            </a:r>
          </a:p>
        </p:txBody>
      </p:sp>
      <p:sp>
        <p:nvSpPr>
          <p:cNvPr id="254" name="CustomShape 2"/>
          <p:cNvSpPr txBox="1"/>
          <p:nvPr/>
        </p:nvSpPr>
        <p:spPr>
          <a:xfrm>
            <a:off x="139680" y="1238758"/>
            <a:ext cx="9573840" cy="457018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ct val="93000"/>
              </a:lnSpc>
              <a:spcBef>
                <a:spcPts val="1400"/>
              </a:spcBef>
              <a:defRPr spc="-1" sz="2100">
                <a:latin typeface="Times New Roman"/>
                <a:ea typeface="Times New Roman"/>
                <a:cs typeface="Times New Roman"/>
                <a:sym typeface="Times New Roman"/>
              </a:defRPr>
            </a:pPr>
            <a:r>
              <a:t>The FitGeek transcends the boundaries of a mere fitness website; it represents a transformative and comprehensive wellness platform meticulously crafted to empower individuals on their journey to take full control of their health and fitness.</a:t>
            </a:r>
          </a:p>
          <a:p>
            <a:pPr marL="450719" indent="-342719" algn="just">
              <a:lnSpc>
                <a:spcPct val="93000"/>
              </a:lnSpc>
              <a:spcBef>
                <a:spcPts val="1400"/>
              </a:spcBef>
              <a:buClr>
                <a:srgbClr val="000000"/>
              </a:buClr>
              <a:buSzPct val="100000"/>
              <a:buFont typeface="Arial"/>
              <a:buChar char="•"/>
              <a:defRPr spc="-1" sz="2100">
                <a:latin typeface="Times New Roman"/>
                <a:ea typeface="Times New Roman"/>
                <a:cs typeface="Times New Roman"/>
                <a:sym typeface="Times New Roman"/>
              </a:defRPr>
            </a:pPr>
            <a:r>
              <a:t> </a:t>
            </a:r>
            <a:r>
              <a:rPr b="1"/>
              <a:t>Personalized Wellness Solutions</a:t>
            </a:r>
            <a:r>
              <a:t>: Our platform offers personalized solutions that cater to your unique needs, preferences, and objectives.</a:t>
            </a:r>
          </a:p>
          <a:p>
            <a: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pPr>
            <a:r>
              <a:t>Guidance Every Step of the Way</a:t>
            </a:r>
            <a:r>
              <a:rPr b="0"/>
              <a:t>: Fitgeek provides you with the guidance you need, ensuring that every step you take aligns with your specific goals</a:t>
            </a:r>
          </a:p>
          <a:p>
            <a: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pPr>
            <a:r>
              <a:t>Continuous Learning and Growth</a:t>
            </a:r>
            <a:r>
              <a:rPr b="0"/>
              <a:t>: Fitgeek is committed to keeping you informed and up-to-date with the latest trends, research, and best practices in the wellness industry.</a:t>
            </a:r>
          </a:p>
          <a:p>
            <a:pPr algn="just">
              <a:lnSpc>
                <a:spcPct val="93000"/>
              </a:lnSpc>
              <a:spcBef>
                <a:spcPts val="1400"/>
              </a:spcBef>
              <a:defRPr spc="-1" sz="2100">
                <a:latin typeface="Times New Roman"/>
                <a:ea typeface="Times New Roman"/>
                <a:cs typeface="Times New Roman"/>
                <a:sym typeface="Times New Roman"/>
              </a:defRPr>
            </a:pPr>
            <a:r>
              <a:t>FitGeek isn't just a destination; it's a way of life. It's about embracing the full spectrum of your well-being, taking charge of your health, and ultimately leading a life that's not just healthier but also happier.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CustomShape 1"/>
          <p:cNvSpPr txBox="1"/>
          <p:nvPr/>
        </p:nvSpPr>
        <p:spPr>
          <a:xfrm>
            <a:off x="503279" y="35231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2. Introduction</a:t>
            </a:r>
          </a:p>
        </p:txBody>
      </p:sp>
      <p:sp>
        <p:nvSpPr>
          <p:cNvPr id="257" name="CustomShape 2"/>
          <p:cNvSpPr txBox="1"/>
          <p:nvPr/>
        </p:nvSpPr>
        <p:spPr>
          <a:xfrm>
            <a:off x="492174" y="1309319"/>
            <a:ext cx="8945227" cy="445192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0850" indent="-342900" algn="just" defTabSz="503237">
              <a:lnSpc>
                <a:spcPct val="93000"/>
              </a:lnSpc>
              <a:spcBef>
                <a:spcPts val="1400"/>
              </a:spcBef>
              <a:buSzPct val="100000"/>
              <a:buFont typeface="Aria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sz="2100">
                <a:latin typeface="Times New Roman"/>
                <a:ea typeface="Times New Roman"/>
                <a:cs typeface="Times New Roman"/>
                <a:sym typeface="Times New Roman"/>
              </a:defRPr>
            </a:pPr>
            <a:r>
              <a:t>FitGeek represents a new era in wellness, driven by our vision to make health and fitness universally achievable.</a:t>
            </a:r>
            <a:endParaRPr sz="2200"/>
          </a:p>
          <a:p>
            <a:pPr marL="450850" indent="-342900" algn="just" defTabSz="503237">
              <a:lnSpc>
                <a:spcPct val="93000"/>
              </a:lnSpc>
              <a:spcBef>
                <a:spcPts val="1400"/>
              </a:spcBef>
              <a:buSzPct val="100000"/>
              <a:buFont typeface="Aria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sz="2100">
                <a:latin typeface="Times New Roman"/>
                <a:ea typeface="Times New Roman"/>
                <a:cs typeface="Times New Roman"/>
                <a:sym typeface="Times New Roman"/>
              </a:defRPr>
            </a:pPr>
            <a:r>
              <a:t>FitGeek simplifies the wellness journey, offering science-based solutions, personalized plans, and a dash of fun.</a:t>
            </a:r>
            <a:endParaRPr sz="2200"/>
          </a:p>
          <a:p>
            <a:pPr marL="450850" indent="-342900" algn="just" defTabSz="503237">
              <a:lnSpc>
                <a:spcPct val="93000"/>
              </a:lnSpc>
              <a:spcBef>
                <a:spcPts val="1400"/>
              </a:spcBef>
              <a:buSzPct val="100000"/>
              <a:buFont typeface="Aria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sz="2100">
                <a:latin typeface="Times New Roman"/>
                <a:ea typeface="Times New Roman"/>
                <a:cs typeface="Times New Roman"/>
                <a:sym typeface="Times New Roman"/>
              </a:defRPr>
            </a:pPr>
            <a:r>
              <a:t>FitGeek's personalized fitness plans, powered by cutting-edge technology, cater to individual preferences and goals.</a:t>
            </a:r>
            <a:endParaRPr sz="2200"/>
          </a:p>
          <a:p>
            <a:pPr marL="450850" indent="-342900" algn="just" defTabSz="503237">
              <a:lnSpc>
                <a:spcPct val="93000"/>
              </a:lnSpc>
              <a:spcBef>
                <a:spcPts val="1400"/>
              </a:spcBef>
              <a:buSzPct val="100000"/>
              <a:buFont typeface="Aria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sz="2100">
                <a:latin typeface="Times New Roman"/>
                <a:ea typeface="Times New Roman"/>
                <a:cs typeface="Times New Roman"/>
                <a:sym typeface="Times New Roman"/>
              </a:defRPr>
            </a:pPr>
            <a:r>
              <a:t>FitGeek’s vibrant community of fitness enthusiasts and experts provides motivation and shared experiences.</a:t>
            </a:r>
            <a:endParaRPr sz="2200"/>
          </a:p>
          <a:p>
            <a:pPr marL="450850" indent="-342900" algn="just" defTabSz="503237">
              <a:lnSpc>
                <a:spcPct val="93000"/>
              </a:lnSpc>
              <a:spcBef>
                <a:spcPts val="1400"/>
              </a:spcBef>
              <a:buSzPct val="100000"/>
              <a:buFont typeface="Aria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sz="2100">
                <a:latin typeface="Times New Roman"/>
                <a:ea typeface="Times New Roman"/>
                <a:cs typeface="Times New Roman"/>
                <a:sym typeface="Times New Roman"/>
              </a:defRPr>
            </a:pPr>
            <a:r>
              <a:t>FitGeek has an ever-expanding library of educational content, we empower users to make informed health and fitness choices.</a:t>
            </a:r>
            <a:endParaRPr sz="2200"/>
          </a:p>
          <a:p>
            <a:pPr marL="450850" indent="-342900" algn="just" defTabSz="503237">
              <a:lnSpc>
                <a:spcPct val="93000"/>
              </a:lnSpc>
              <a:spcBef>
                <a:spcPts val="1400"/>
              </a:spcBef>
              <a:buSzPct val="100000"/>
              <a:buFont typeface="Arial"/>
              <a:buChar char="•"/>
              <a:tabLst>
                <a:tab pos="444500" algn="l"/>
                <a:tab pos="889000" algn="l"/>
                <a:tab pos="1346200" algn="l"/>
                <a:tab pos="1790700" algn="l"/>
                <a:tab pos="2235200" algn="l"/>
                <a:tab pos="2692400" algn="l"/>
                <a:tab pos="3136900" algn="l"/>
                <a:tab pos="3594100" algn="l"/>
                <a:tab pos="4038600" algn="l"/>
                <a:tab pos="4483100" algn="l"/>
                <a:tab pos="4940300" algn="l"/>
                <a:tab pos="5384800" algn="l"/>
                <a:tab pos="5829300" algn="l"/>
                <a:tab pos="6286500" algn="l"/>
                <a:tab pos="6731000" algn="l"/>
                <a:tab pos="7188200" algn="l"/>
                <a:tab pos="7632700" algn="l"/>
                <a:tab pos="8077200" algn="l"/>
                <a:tab pos="8534400" algn="l"/>
                <a:tab pos="8978900" algn="l"/>
              </a:tabLst>
              <a:defRPr sz="2100">
                <a:latin typeface="Times New Roman"/>
                <a:ea typeface="Times New Roman"/>
                <a:cs typeface="Times New Roman"/>
                <a:sym typeface="Times New Roman"/>
              </a:defRPr>
            </a:pPr>
            <a:r>
              <a:t>FitGeek is a lifelong commitment to your well-being, making fitness an attainable and enjoyable journey for all.</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CustomShape 1"/>
          <p:cNvSpPr txBox="1"/>
          <p:nvPr/>
        </p:nvSpPr>
        <p:spPr>
          <a:xfrm>
            <a:off x="503279" y="35231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3. Objectives:</a:t>
            </a:r>
          </a:p>
        </p:txBody>
      </p:sp>
      <p:sp>
        <p:nvSpPr>
          <p:cNvPr id="260" name="CustomShape 2"/>
          <p:cNvSpPr txBox="1"/>
          <p:nvPr/>
        </p:nvSpPr>
        <p:spPr>
          <a:xfrm>
            <a:off x="139680" y="1238760"/>
            <a:ext cx="9573840" cy="522185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pPr>
            <a:r>
              <a:t>To Provide Convenient and Economical Fitness Guidance</a:t>
            </a:r>
            <a:r>
              <a:rPr b="0"/>
              <a:t>: To offer affordable and easily accessible fitness guidance.</a:t>
            </a:r>
          </a:p>
          <a:p>
            <a: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pPr>
            <a:r>
              <a:t>To Offer Instructional Exercises with Animations</a:t>
            </a:r>
            <a:r>
              <a:rPr b="0"/>
              <a:t>: To provide exercises with clear instructions, animated demonstrations and on a timer.</a:t>
            </a:r>
          </a:p>
          <a:p>
            <a: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pPr>
            <a:r>
              <a:t>To Raise Awareness About Healthcare Updates</a:t>
            </a:r>
            <a:r>
              <a:rPr b="0"/>
              <a:t>: To inform and raise awareness about recent healthcare updates.</a:t>
            </a:r>
          </a:p>
          <a:p>
            <a: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pPr>
            <a:r>
              <a:t>To Enable Remote Access to Exercises and hydration calculator</a:t>
            </a:r>
            <a:r>
              <a:rPr b="0"/>
              <a:t>: To facilitate remote access to exercises via web.</a:t>
            </a:r>
          </a:p>
          <a:p>
            <a: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pPr>
            <a:r>
              <a:t>To Implement Disease Predictors</a:t>
            </a:r>
            <a:r>
              <a:rPr b="0"/>
              <a:t>: To include disease predictors for conditions like diabetes and stress, along with relevant recommendations.</a:t>
            </a:r>
          </a:p>
          <a:p>
            <a: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pPr>
            <a:r>
              <a:t>To Offer Personalised Diet Recommendations</a:t>
            </a:r>
            <a:r>
              <a:rPr b="0"/>
              <a:t>: To provide tailored diet recommendations based on the person’s body statistics.</a:t>
            </a:r>
          </a:p>
          <a:p>
            <a:pPr marL="450719" indent="-342719" algn="just">
              <a:lnSpc>
                <a:spcPct val="93000"/>
              </a:lnSpc>
              <a:spcBef>
                <a:spcPts val="1400"/>
              </a:spcBef>
              <a:buClr>
                <a:srgbClr val="000000"/>
              </a:buClr>
              <a:buSzPct val="100000"/>
              <a:buFont typeface="Arial"/>
              <a:buChar char="•"/>
              <a:defRPr b="1" spc="-1" sz="2100">
                <a:latin typeface="Times New Roman"/>
                <a:ea typeface="Times New Roman"/>
                <a:cs typeface="Times New Roman"/>
                <a:sym typeface="Times New Roman"/>
              </a:defRPr>
            </a:pPr>
            <a:r>
              <a:t>To calculate stress levels of the user</a:t>
            </a:r>
            <a:r>
              <a:rPr b="0"/>
              <a:t>: To create a tab where the user can get access to various mental health practices.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CustomShape 1"/>
          <p:cNvSpPr txBox="1"/>
          <p:nvPr/>
        </p:nvSpPr>
        <p:spPr>
          <a:xfrm>
            <a:off x="503279" y="35231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4. Literature Review:</a:t>
            </a:r>
          </a:p>
        </p:txBody>
      </p:sp>
      <p:sp>
        <p:nvSpPr>
          <p:cNvPr id="263" name="CustomShape 2"/>
          <p:cNvSpPr txBox="1"/>
          <p:nvPr/>
        </p:nvSpPr>
        <p:spPr>
          <a:xfrm>
            <a:off x="357119" y="1238760"/>
            <a:ext cx="9356402" cy="25699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just">
              <a:spcBef>
                <a:spcPts val="1100"/>
              </a:spcBef>
              <a:defRPr spc="-1">
                <a:solidFill>
                  <a:srgbClr val="333333"/>
                </a:solidFill>
                <a:latin typeface="Times New Roman"/>
                <a:ea typeface="Times New Roman"/>
                <a:cs typeface="Times New Roman"/>
                <a:sym typeface="Times New Roman"/>
              </a:defRPr>
            </a:lvl1pPr>
          </a:lstStyle>
          <a:p>
            <a:pPr/>
            <a:r>
              <a:t> </a:t>
            </a:r>
          </a:p>
        </p:txBody>
      </p:sp>
      <p:graphicFrame>
        <p:nvGraphicFramePr>
          <p:cNvPr id="264" name="Table 3"/>
          <p:cNvGraphicFramePr/>
          <p:nvPr/>
        </p:nvGraphicFramePr>
        <p:xfrm>
          <a:off x="346680" y="1023865"/>
          <a:ext cx="9366843" cy="5117459"/>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83440"/>
                <a:gridCol w="2120760"/>
                <a:gridCol w="2120760"/>
                <a:gridCol w="2120760"/>
                <a:gridCol w="2121120"/>
              </a:tblGrid>
              <a:tr h="326873">
                <a:tc>
                  <a:txBody>
                    <a:bodyPr/>
                    <a:lstStyle/>
                    <a:p>
                      <a:pPr algn="ctr"/>
                      <a:r>
                        <a:rPr b="1" spc="-1" sz="1600">
                          <a:latin typeface="Times New Roman"/>
                          <a:ea typeface="Times New Roman"/>
                          <a:cs typeface="Times New Roman"/>
                          <a:sym typeface="Times New Roman"/>
                        </a:rPr>
                        <a:t>YEAR</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ctr"/>
                      <a:r>
                        <a:rPr b="1" spc="-1" sz="1400">
                          <a:latin typeface="Times New Roman"/>
                          <a:ea typeface="Times New Roman"/>
                          <a:cs typeface="Times New Roman"/>
                          <a:sym typeface="Times New Roman"/>
                        </a:rPr>
                        <a:t>AUTHOR</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ctr"/>
                      <a:r>
                        <a:rPr b="1" spc="-1" sz="1400">
                          <a:latin typeface="Times New Roman"/>
                          <a:ea typeface="Times New Roman"/>
                          <a:cs typeface="Times New Roman"/>
                          <a:sym typeface="Times New Roman"/>
                        </a:rPr>
                        <a:t>TITLE</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ctr"/>
                      <a:r>
                        <a:rPr b="1" spc="-1" sz="1400">
                          <a:latin typeface="Times New Roman"/>
                          <a:ea typeface="Times New Roman"/>
                          <a:cs typeface="Times New Roman"/>
                          <a:sym typeface="Times New Roman"/>
                        </a:rPr>
                        <a:t>OUTCOME</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gn="ctr"/>
                      <a:r>
                        <a:rPr b="1" spc="-1" sz="1400">
                          <a:latin typeface="Times New Roman"/>
                          <a:ea typeface="Times New Roman"/>
                          <a:cs typeface="Times New Roman"/>
                          <a:sym typeface="Times New Roman"/>
                        </a:rPr>
                        <a:t>DRAWBACK</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noFill/>
                  </a:tcPr>
                </a:tc>
              </a:tr>
              <a:tr h="1291868">
                <a:tc>
                  <a:txBody>
                    <a:bodyPr/>
                    <a:lstStyle/>
                    <a:p>
                      <a:pPr algn="ctr"/>
                      <a:r>
                        <a:rPr spc="-1" sz="1600">
                          <a:latin typeface="Times New Roman"/>
                          <a:ea typeface="Times New Roman"/>
                          <a:cs typeface="Times New Roman"/>
                          <a:sym typeface="Times New Roman"/>
                        </a:rPr>
                        <a:t>2022</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Ajitesh Sharma; Yatin Pandey</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Design and implementation of fitness management website</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Member will have various attractive features on website like online music for the workout, online payment, also a noteworthy questionnaire having feature with the assistance of AI.</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Developing a fitness SPA is a complex and expensive task with potential security and scalability issues, as well as business challenges such as competition, marketing, and customer support.</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r>
              <a:tr h="1291868">
                <a:tc>
                  <a:txBody>
                    <a:bodyPr/>
                    <a:lstStyle/>
                    <a:p>
                      <a:pPr algn="ctr"/>
                      <a:r>
                        <a:rPr spc="-1" sz="1600">
                          <a:latin typeface="Times New Roman"/>
                          <a:ea typeface="Times New Roman"/>
                          <a:cs typeface="Times New Roman"/>
                          <a:sym typeface="Times New Roman"/>
                        </a:rPr>
                        <a:t>2022</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Chi Zhang; Xiaoli Hu</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Prediction of New Media Communication of Fitness Culture and Its Influence Factors</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Factors influencing fitness video communication on Bilibili include theme, subtitles, duration, fan base, uploader gender, and nationality.</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Fitness videos on Bilibili with weight loss themes and videos with subtitles have lower communication effectiveness</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r>
              <a:tr h="697964">
                <a:tc>
                  <a:txBody>
                    <a:bodyPr/>
                    <a:lstStyle/>
                    <a:p>
                      <a:pPr algn="ctr"/>
                      <a:r>
                        <a:rPr spc="-1" sz="1600">
                          <a:latin typeface="Times New Roman"/>
                          <a:ea typeface="Times New Roman"/>
                          <a:cs typeface="Times New Roman"/>
                          <a:sym typeface="Times New Roman"/>
                        </a:rPr>
                        <a:t>2020</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Parinaz Bulky</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A multipurpose sensor based system for weight training</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Device monitors weight and user activities by using IMU using algo of LDA and SVM</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Requires external hardware devices</a:t>
                      </a:r>
                    </a:p>
                  </a:txBody>
                  <a:tcPr marL="0" marR="0" marT="0" marB="0" anchor="t" anchorCtr="0" horzOverflow="overflow">
                    <a:lnL w="12240">
                      <a:solidFill>
                        <a:srgbClr val="000000"/>
                      </a:solidFill>
                    </a:lnL>
                    <a:lnR w="12240">
                      <a:solidFill>
                        <a:srgbClr val="000000"/>
                      </a:solidFill>
                    </a:lnR>
                    <a:lnT w="12240">
                      <a:solidFill>
                        <a:srgbClr val="000000"/>
                      </a:solidFill>
                    </a:lnT>
                    <a:lnB w="12240">
                      <a:solidFill>
                        <a:srgbClr val="000000"/>
                      </a:solidFill>
                    </a:lnB>
                    <a:solidFill>
                      <a:srgbClr val="000000">
                        <a:alpha val="20000"/>
                      </a:srgbClr>
                    </a:solidFill>
                  </a:tcPr>
                </a:tc>
              </a:tr>
              <a:tr h="1108710">
                <a:tc>
                  <a:txBody>
                    <a:bodyPr/>
                    <a:lstStyle/>
                    <a:p>
                      <a:pPr algn="ctr"/>
                      <a:r>
                        <a:rPr sz="1600">
                          <a:latin typeface="Arial"/>
                          <a:ea typeface="Arial"/>
                          <a:cs typeface="Arial"/>
                          <a:sym typeface="Arial"/>
                        </a:rPr>
                        <a:t>2020</a:t>
                      </a:r>
                    </a:p>
                  </a:txBody>
                  <a:tcPr marL="0" marR="0" marT="0" marB="0" anchor="t" anchorCtr="0" horzOverflow="overflow">
                    <a:lnL w="12240">
                      <a:solidFill>
                        <a:srgbClr val="000000"/>
                      </a:solidFill>
                    </a:lnL>
                    <a:lnR w="12240">
                      <a:solidFill>
                        <a:srgbClr val="000000"/>
                      </a:solidFill>
                    </a:lnR>
                    <a:lnT w="12240">
                      <a:solidFill>
                        <a:srgbClr val="000000"/>
                      </a:solidFill>
                    </a:lnT>
                    <a:lnB w="2520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Ching-Ting Hsu</a:t>
                      </a:r>
                    </a:p>
                  </a:txBody>
                  <a:tcPr marL="0" marR="0" marT="0" marB="0" anchor="t" anchorCtr="0" horzOverflow="overflow">
                    <a:lnL w="12240">
                      <a:solidFill>
                        <a:srgbClr val="000000"/>
                      </a:solidFill>
                    </a:lnL>
                    <a:lnR w="12240">
                      <a:solidFill>
                        <a:srgbClr val="000000"/>
                      </a:solidFill>
                    </a:lnR>
                    <a:lnT w="12240">
                      <a:solidFill>
                        <a:srgbClr val="000000"/>
                      </a:solidFill>
                    </a:lnT>
                    <a:lnB w="2520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Implementation of IoT Device on Public Fitness Equipment for Health Physical Fitness Improvement</a:t>
                      </a:r>
                    </a:p>
                  </a:txBody>
                  <a:tcPr marL="0" marR="0" marT="0" marB="0" anchor="t" anchorCtr="0" horzOverflow="overflow">
                    <a:lnL w="12240">
                      <a:solidFill>
                        <a:srgbClr val="000000"/>
                      </a:solidFill>
                    </a:lnL>
                    <a:lnR w="12240">
                      <a:solidFill>
                        <a:srgbClr val="000000"/>
                      </a:solidFill>
                    </a:lnR>
                    <a:lnT w="12240">
                      <a:solidFill>
                        <a:srgbClr val="000000"/>
                      </a:solidFill>
                    </a:lnT>
                    <a:lnB w="2520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IoT architecture for public fitness equipment improves physical fitness by providing efficient exercise and personalized prescriptions.</a:t>
                      </a:r>
                    </a:p>
                  </a:txBody>
                  <a:tcPr marL="0" marR="0" marT="0" marB="0" anchor="t" anchorCtr="0" horzOverflow="overflow">
                    <a:lnL w="12240">
                      <a:solidFill>
                        <a:srgbClr val="000000"/>
                      </a:solidFill>
                    </a:lnL>
                    <a:lnR w="12240">
                      <a:solidFill>
                        <a:srgbClr val="000000"/>
                      </a:solidFill>
                    </a:lnR>
                    <a:lnT w="12240">
                      <a:solidFill>
                        <a:srgbClr val="000000"/>
                      </a:solidFill>
                    </a:lnT>
                    <a:lnB w="2520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IoT architecture for public fitness equipment may be expensive to install and maintain and require technical knowledge to use effectively..</a:t>
                      </a:r>
                    </a:p>
                  </a:txBody>
                  <a:tcPr marL="0" marR="0" marT="0" marB="0" anchor="t" anchorCtr="0" horzOverflow="overflow">
                    <a:lnL w="12240">
                      <a:solidFill>
                        <a:srgbClr val="000000"/>
                      </a:solidFill>
                    </a:lnL>
                    <a:lnR w="12240">
                      <a:solidFill>
                        <a:srgbClr val="000000"/>
                      </a:solidFill>
                    </a:lnR>
                    <a:lnT w="12240">
                      <a:solidFill>
                        <a:srgbClr val="000000"/>
                      </a:solidFill>
                    </a:lnT>
                    <a:lnB w="25200">
                      <a:solidFill>
                        <a:srgbClr val="000000"/>
                      </a:solidFill>
                    </a:lnB>
                    <a:solidFill>
                      <a:srgbClr val="000000">
                        <a:alpha val="20000"/>
                      </a:srgbClr>
                    </a:solidFill>
                  </a:tcPr>
                </a:tc>
              </a:tr>
              <a:tr h="400173">
                <a:tc>
                  <a:txBody>
                    <a:bodyPr/>
                    <a:lstStyle/>
                    <a:p>
                      <a:pPr algn="ctr"/>
                      <a:r>
                        <a:rPr spc="-1" sz="1600">
                          <a:latin typeface="Times New Roman"/>
                          <a:ea typeface="Times New Roman"/>
                          <a:cs typeface="Times New Roman"/>
                          <a:sym typeface="Times New Roman"/>
                        </a:rPr>
                        <a:t>2017</a:t>
                      </a:r>
                    </a:p>
                  </a:txBody>
                  <a:tcPr marL="0" marR="0" marT="0" marB="0" anchor="t" anchorCtr="0" horzOverflow="overflow">
                    <a:lnL w="12240">
                      <a:solidFill>
                        <a:srgbClr val="000000"/>
                      </a:solidFill>
                    </a:lnL>
                    <a:lnR w="12240">
                      <a:solidFill>
                        <a:srgbClr val="000000"/>
                      </a:solidFill>
                    </a:lnR>
                    <a:lnT w="2520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Dipankar Das; Shiva Murthy Busetty</a:t>
                      </a:r>
                    </a:p>
                  </a:txBody>
                  <a:tcPr marL="0" marR="0" marT="0" marB="0" anchor="t" anchorCtr="0" horzOverflow="overflow">
                    <a:lnL w="12240">
                      <a:solidFill>
                        <a:srgbClr val="000000"/>
                      </a:solidFill>
                    </a:lnL>
                    <a:lnR w="12240">
                      <a:solidFill>
                        <a:srgbClr val="000000"/>
                      </a:solidFill>
                    </a:lnR>
                    <a:lnT w="25200">
                      <a:solidFill>
                        <a:srgbClr val="000000"/>
                      </a:solidFill>
                    </a:lnT>
                    <a:lnB w="12240">
                      <a:solidFill>
                        <a:srgbClr val="000000"/>
                      </a:solidFill>
                    </a:lnB>
                    <a:solidFill>
                      <a:srgbClr val="000000">
                        <a:alpha val="20000"/>
                      </a:srgbClr>
                    </a:solidFill>
                  </a:tcPr>
                </a:tc>
                <a:tc>
                  <a:txBody>
                    <a:bodyPr/>
                    <a:lstStyle/>
                    <a:p>
                      <a:pPr lvl="1">
                        <a:defRPr spc="-1" sz="1200">
                          <a:latin typeface="Times New Roman"/>
                          <a:ea typeface="Times New Roman"/>
                          <a:cs typeface="Times New Roman"/>
                          <a:sym typeface="Times New Roman"/>
                        </a:defRPr>
                      </a:pPr>
                      <a:r>
                        <a:t>Strength Training: A Fitness Application for Indoor Based Exercise Recognition and Comfort Analysis</a:t>
                      </a:r>
                    </a:p>
                  </a:txBody>
                  <a:tcPr marL="0" marR="0" marT="0" marB="0" anchor="t" anchorCtr="0" horzOverflow="overflow">
                    <a:lnL w="12240">
                      <a:solidFill>
                        <a:srgbClr val="000000"/>
                      </a:solidFill>
                    </a:lnL>
                    <a:lnR w="12240">
                      <a:solidFill>
                        <a:srgbClr val="000000"/>
                      </a:solidFill>
                    </a:lnR>
                    <a:lnT w="2520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Automatic indoor exercise recognition and comfort analysis system with 95.3% accuracy for activity recognition and 99.4% accuracy for repetition count.</a:t>
                      </a:r>
                    </a:p>
                  </a:txBody>
                  <a:tcPr marL="0" marR="0" marT="0" marB="0" anchor="t" anchorCtr="0" horzOverflow="overflow">
                    <a:lnL w="12240">
                      <a:solidFill>
                        <a:srgbClr val="000000"/>
                      </a:solidFill>
                    </a:lnL>
                    <a:lnR w="12240">
                      <a:solidFill>
                        <a:srgbClr val="000000"/>
                      </a:solidFill>
                    </a:lnR>
                    <a:lnT w="25200">
                      <a:solidFill>
                        <a:srgbClr val="000000"/>
                      </a:solidFill>
                    </a:lnT>
                    <a:lnB w="12240">
                      <a:solidFill>
                        <a:srgbClr val="000000"/>
                      </a:solidFill>
                    </a:lnB>
                    <a:solidFill>
                      <a:srgbClr val="000000">
                        <a:alpha val="20000"/>
                      </a:srgbClr>
                    </a:solidFill>
                  </a:tcPr>
                </a:tc>
                <a:tc>
                  <a:txBody>
                    <a:bodyPr/>
                    <a:lstStyle/>
                    <a:p>
                      <a:pPr/>
                      <a:r>
                        <a:rPr spc="-1" sz="1200">
                          <a:latin typeface="Times New Roman"/>
                          <a:ea typeface="Times New Roman"/>
                          <a:cs typeface="Times New Roman"/>
                          <a:sym typeface="Times New Roman"/>
                        </a:rPr>
                        <a:t>Automatic indoor exercise recognition and comfort analysis system may be expensive, require wearable devices, and have accuracy issues depending on the quality of the devices and the user's technique</a:t>
                      </a:r>
                    </a:p>
                  </a:txBody>
                  <a:tcPr marL="0" marR="0" marT="0" marB="0" anchor="t" anchorCtr="0" horzOverflow="overflow">
                    <a:lnL w="12240">
                      <a:solidFill>
                        <a:srgbClr val="000000"/>
                      </a:solidFill>
                    </a:lnL>
                    <a:lnR w="12240">
                      <a:solidFill>
                        <a:srgbClr val="000000"/>
                      </a:solidFill>
                    </a:lnR>
                    <a:lnT w="25200">
                      <a:solidFill>
                        <a:srgbClr val="000000"/>
                      </a:solidFill>
                    </a:lnT>
                    <a:lnB w="12240">
                      <a:solidFill>
                        <a:srgbClr val="000000"/>
                      </a:solidFill>
                    </a:lnB>
                    <a:solidFill>
                      <a:srgbClr val="000000">
                        <a:alpha val="20000"/>
                      </a:srgbClr>
                    </a:solidFill>
                  </a:tcPr>
                </a:tc>
              </a:tr>
            </a:tbl>
          </a:graphicData>
        </a:graphic>
      </p:graphicFrame>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CustomShape 1"/>
          <p:cNvSpPr txBox="1"/>
          <p:nvPr/>
        </p:nvSpPr>
        <p:spPr>
          <a:xfrm>
            <a:off x="503279" y="35231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5. Problem Definition:</a:t>
            </a:r>
          </a:p>
        </p:txBody>
      </p:sp>
      <p:sp>
        <p:nvSpPr>
          <p:cNvPr id="267" name="CustomShape 2"/>
          <p:cNvSpPr txBox="1"/>
          <p:nvPr/>
        </p:nvSpPr>
        <p:spPr>
          <a:xfrm>
            <a:off x="139680" y="1238758"/>
            <a:ext cx="9573840" cy="590836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ct val="150000"/>
              </a:lnSpc>
              <a:defRPr b="1" spc="-1" sz="2000">
                <a:latin typeface="Times New Roman"/>
                <a:ea typeface="Times New Roman"/>
                <a:cs typeface="Times New Roman"/>
                <a:sym typeface="Times New Roman"/>
              </a:defRPr>
            </a:pPr>
            <a:r>
              <a:t>Problem Definition:</a:t>
            </a:r>
          </a:p>
          <a:p>
            <a:pPr marL="190439" indent="-190078" algn="just">
              <a:lnSpc>
                <a:spcPct val="150000"/>
              </a:lnSpc>
              <a:buClr>
                <a:srgbClr val="000000"/>
              </a:buClr>
              <a:buSzPct val="100000"/>
              <a:buFont typeface="Symbol"/>
              <a:buChar char="·"/>
              <a:defRPr spc="-1" sz="2000">
                <a:latin typeface="Times New Roman"/>
                <a:ea typeface="Times New Roman"/>
                <a:cs typeface="Times New Roman"/>
                <a:sym typeface="Times New Roman"/>
              </a:defRPr>
            </a:pPr>
            <a:r>
              <a:t>Widespread reliance on irrelevant or inaccurate fitness information and incorrect workout plans found on the internet.</a:t>
            </a:r>
          </a:p>
          <a:p>
            <a:pPr marL="190439" indent="-190078" algn="just">
              <a:lnSpc>
                <a:spcPct val="150000"/>
              </a:lnSpc>
              <a:buClr>
                <a:srgbClr val="000000"/>
              </a:buClr>
              <a:buSzPct val="100000"/>
              <a:buFont typeface="Symbol"/>
              <a:buChar char="·"/>
              <a:defRPr spc="-1" sz="2000">
                <a:latin typeface="Times New Roman"/>
                <a:ea typeface="Times New Roman"/>
                <a:cs typeface="Times New Roman"/>
                <a:sym typeface="Times New Roman"/>
              </a:defRPr>
            </a:pPr>
            <a:r>
              <a:t>This dependence on internet sources can lead to serious injuries or ineffective workouts that do not suit individual body types.</a:t>
            </a:r>
          </a:p>
          <a:p>
            <a:pPr marL="190439" indent="-190078" algn="just">
              <a:lnSpc>
                <a:spcPct val="150000"/>
              </a:lnSpc>
              <a:buClr>
                <a:srgbClr val="000000"/>
              </a:buClr>
              <a:buSzPct val="100000"/>
              <a:buFont typeface="Symbol"/>
              <a:buChar char="·"/>
              <a:defRPr spc="-1" sz="2000">
                <a:latin typeface="Times New Roman"/>
                <a:ea typeface="Times New Roman"/>
                <a:cs typeface="Times New Roman"/>
                <a:sym typeface="Times New Roman"/>
              </a:defRPr>
            </a:pPr>
            <a:r>
              <a:t>Access to proper fitness guidance is economically unfeasible for many individuals.</a:t>
            </a:r>
          </a:p>
          <a:p>
            <a:pPr algn="just">
              <a:lnSpc>
                <a:spcPct val="150000"/>
              </a:lnSpc>
              <a:defRPr spc="-1" sz="2000">
                <a:latin typeface="Arial"/>
                <a:ea typeface="Arial"/>
                <a:cs typeface="Arial"/>
                <a:sym typeface="Arial"/>
              </a:defRPr>
            </a:pPr>
          </a:p>
          <a:p>
            <a:pPr algn="just">
              <a:lnSpc>
                <a:spcPct val="150000"/>
              </a:lnSpc>
              <a:defRPr b="1" spc="-1" sz="2000">
                <a:latin typeface="Times New Roman"/>
                <a:ea typeface="Times New Roman"/>
                <a:cs typeface="Times New Roman"/>
                <a:sym typeface="Times New Roman"/>
              </a:defRPr>
            </a:pPr>
            <a:r>
              <a:t>Proposed Solution</a:t>
            </a:r>
            <a:r>
              <a:rPr b="0"/>
              <a:t>:</a:t>
            </a:r>
          </a:p>
          <a:p>
            <a:pPr marL="190439" indent="-190078" algn="just">
              <a:lnSpc>
                <a:spcPct val="150000"/>
              </a:lnSpc>
              <a:buClr>
                <a:srgbClr val="000000"/>
              </a:buClr>
              <a:buSzPct val="100000"/>
              <a:buFont typeface="Symbol"/>
              <a:buChar char="·"/>
              <a:defRPr spc="-1" sz="2000">
                <a:latin typeface="Times New Roman"/>
                <a:ea typeface="Times New Roman"/>
                <a:cs typeface="Times New Roman"/>
                <a:sym typeface="Times New Roman"/>
              </a:defRPr>
            </a:pPr>
            <a:r>
              <a:t> FitGeek aims to empower fitness enthusiasts with knowledge to approach their fitness goals more effectively and safely.</a:t>
            </a:r>
          </a:p>
          <a:p>
            <a:pPr marL="190439" indent="-190078" algn="just">
              <a:lnSpc>
                <a:spcPct val="150000"/>
              </a:lnSpc>
              <a:buClr>
                <a:srgbClr val="000000"/>
              </a:buClr>
              <a:buSzPct val="100000"/>
              <a:buFont typeface="Symbol"/>
              <a:buChar char="·"/>
              <a:defRPr spc="-1" sz="2000">
                <a:latin typeface="Times New Roman"/>
                <a:ea typeface="Times New Roman"/>
                <a:cs typeface="Times New Roman"/>
                <a:sym typeface="Times New Roman"/>
              </a:defRPr>
            </a:pPr>
            <a:r>
              <a:t>Users can target specific muscle groups for their workouts and learn the corresponding exercises through interactive animations.</a:t>
            </a:r>
          </a:p>
          <a:p>
            <a:pPr marL="190439" indent="-190078" algn="just">
              <a:lnSpc>
                <a:spcPct val="150000"/>
              </a:lnSpc>
              <a:buClr>
                <a:srgbClr val="000000"/>
              </a:buClr>
              <a:buSzPct val="100000"/>
              <a:buFont typeface="Symbol"/>
              <a:buChar char="·"/>
              <a:defRPr spc="-1" sz="2000">
                <a:latin typeface="Times New Roman"/>
                <a:ea typeface="Times New Roman"/>
                <a:cs typeface="Times New Roman"/>
                <a:sym typeface="Times New Roman"/>
              </a:defRPr>
            </a:pPr>
            <a:r>
              <a:t>FitGeek bridges the gap between unreliable fitness information and economic constraints, making fitness accessible and personalized for all.</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CustomShape 1"/>
          <p:cNvSpPr txBox="1"/>
          <p:nvPr/>
        </p:nvSpPr>
        <p:spPr>
          <a:xfrm>
            <a:off x="503279" y="35231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6. Scope:</a:t>
            </a:r>
          </a:p>
        </p:txBody>
      </p:sp>
      <p:sp>
        <p:nvSpPr>
          <p:cNvPr id="270" name="CustomShape 2"/>
          <p:cNvSpPr txBox="1"/>
          <p:nvPr/>
        </p:nvSpPr>
        <p:spPr>
          <a:xfrm>
            <a:off x="248400" y="1138678"/>
            <a:ext cx="9573840" cy="588444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565198" indent="-456839" algn="just">
              <a:lnSpc>
                <a:spcPct val="93000"/>
              </a:lnSpc>
              <a:spcBef>
                <a:spcPts val="1400"/>
              </a:spcBef>
              <a:buClr>
                <a:srgbClr val="000000"/>
              </a:buClr>
              <a:buSzPct val="100000"/>
              <a:buAutoNum type="arabicPeriod" startAt="1"/>
              <a:defRPr b="1" sz="2000">
                <a:latin typeface="Times New Roman"/>
                <a:ea typeface="Times New Roman"/>
                <a:cs typeface="Times New Roman"/>
                <a:sym typeface="Times New Roman"/>
              </a:defRPr>
            </a:pPr>
            <a:r>
              <a:t>Enhanced Fitness Progress: </a:t>
            </a:r>
            <a:r>
              <a:rPr b="0"/>
              <a:t>AI-powered recommendations adapt as users progress, ensuring optimal workout plans.</a:t>
            </a:r>
          </a:p>
          <a:p>
            <a:pPr marL="565198" indent="-456839" algn="just">
              <a:lnSpc>
                <a:spcPct val="93000"/>
              </a:lnSpc>
              <a:spcBef>
                <a:spcPts val="1400"/>
              </a:spcBef>
              <a:buClr>
                <a:srgbClr val="000000"/>
              </a:buClr>
              <a:buSzPct val="100000"/>
              <a:buAutoNum type="arabicPeriod" startAt="1"/>
              <a:defRPr b="1" sz="2000">
                <a:latin typeface="Times New Roman"/>
                <a:ea typeface="Times New Roman"/>
                <a:cs typeface="Times New Roman"/>
                <a:sym typeface="Times New Roman"/>
              </a:defRPr>
            </a:pPr>
            <a:r>
              <a:t>Calorie Intake Tracker and Analysis: </a:t>
            </a:r>
            <a:r>
              <a:rPr b="0"/>
              <a:t>Implement algorithms for analysing calorie intake against individual goals and dietary preferences.</a:t>
            </a:r>
          </a:p>
          <a:p>
            <a:pPr marL="565198" indent="-456839" algn="just">
              <a:lnSpc>
                <a:spcPct val="93000"/>
              </a:lnSpc>
              <a:spcBef>
                <a:spcPts val="1400"/>
              </a:spcBef>
              <a:buClr>
                <a:srgbClr val="000000"/>
              </a:buClr>
              <a:buSzPct val="100000"/>
              <a:buAutoNum type="arabicPeriod" startAt="1"/>
              <a:defRPr b="1" sz="2000">
                <a:latin typeface="Times New Roman"/>
                <a:ea typeface="Times New Roman"/>
                <a:cs typeface="Times New Roman"/>
                <a:sym typeface="Times New Roman"/>
              </a:defRPr>
            </a:pPr>
            <a:r>
              <a:t>Personalized Diet Plans</a:t>
            </a:r>
            <a:r>
              <a:rPr b="0"/>
              <a:t>: Incorporate nutritional analysis to ensure users receive balanced and tailored dietary recommendations.</a:t>
            </a:r>
          </a:p>
          <a:p>
            <a:pPr marL="565198" indent="-456839" algn="just">
              <a:lnSpc>
                <a:spcPct val="93000"/>
              </a:lnSpc>
              <a:spcBef>
                <a:spcPts val="1400"/>
              </a:spcBef>
              <a:buClr>
                <a:srgbClr val="000000"/>
              </a:buClr>
              <a:buSzPct val="100000"/>
              <a:buAutoNum type="arabicPeriod" startAt="1"/>
              <a:defRPr b="1" sz="2000">
                <a:latin typeface="Times New Roman"/>
                <a:ea typeface="Times New Roman"/>
                <a:cs typeface="Times New Roman"/>
                <a:sym typeface="Times New Roman"/>
              </a:defRPr>
            </a:pPr>
            <a:r>
              <a:t>Hydration Calculator</a:t>
            </a:r>
            <a:r>
              <a:rPr b="0"/>
              <a:t>: Develop a hydration calculator that calculates daily water intake needs based on user profiles, activity levels, and environmental conditions.</a:t>
            </a:r>
          </a:p>
          <a:p>
            <a:pPr marL="565198" indent="-456839" algn="just">
              <a:lnSpc>
                <a:spcPct val="93000"/>
              </a:lnSpc>
              <a:spcBef>
                <a:spcPts val="1400"/>
              </a:spcBef>
              <a:buClr>
                <a:srgbClr val="000000"/>
              </a:buClr>
              <a:buSzPct val="100000"/>
              <a:buAutoNum type="arabicPeriod" startAt="1"/>
              <a:defRPr b="1" sz="2000">
                <a:latin typeface="Times New Roman"/>
                <a:ea typeface="Times New Roman"/>
                <a:cs typeface="Times New Roman"/>
                <a:sym typeface="Times New Roman"/>
              </a:defRPr>
            </a:pPr>
            <a:r>
              <a:t>Stress Level Assessment</a:t>
            </a:r>
            <a:r>
              <a:rPr b="0"/>
              <a:t>: Implement stress assessment tools, such as surveys or wearable device integrations, to measure users' stress levels.</a:t>
            </a:r>
          </a:p>
          <a:p>
            <a:pPr marL="565198" indent="-456839" algn="just">
              <a:lnSpc>
                <a:spcPct val="93000"/>
              </a:lnSpc>
              <a:spcBef>
                <a:spcPts val="1400"/>
              </a:spcBef>
              <a:buClr>
                <a:srgbClr val="000000"/>
              </a:buClr>
              <a:buSzPct val="100000"/>
              <a:buAutoNum type="arabicPeriod" startAt="1"/>
              <a:defRPr b="1" sz="2000">
                <a:latin typeface="Times New Roman"/>
                <a:ea typeface="Times New Roman"/>
                <a:cs typeface="Times New Roman"/>
                <a:sym typeface="Times New Roman"/>
              </a:defRPr>
            </a:pPr>
            <a:r>
              <a:t>Mental Health Practices</a:t>
            </a:r>
            <a:r>
              <a:rPr b="0"/>
              <a:t>: Integrate mental health practices, including mindfulness and meditation exercises and offer guided sessions and resources to improve mental well-being.</a:t>
            </a:r>
          </a:p>
          <a:p>
            <a:pPr marL="565198" indent="-456839" algn="just">
              <a:lnSpc>
                <a:spcPct val="93000"/>
              </a:lnSpc>
              <a:spcBef>
                <a:spcPts val="1400"/>
              </a:spcBef>
              <a:buClr>
                <a:srgbClr val="000000"/>
              </a:buClr>
              <a:buSzPct val="100000"/>
              <a:buAutoNum type="arabicPeriod" startAt="1"/>
              <a:defRPr b="1" sz="2000">
                <a:latin typeface="Times New Roman"/>
                <a:ea typeface="Times New Roman"/>
                <a:cs typeface="Times New Roman"/>
                <a:sym typeface="Times New Roman"/>
              </a:defRPr>
            </a:pPr>
            <a:r>
              <a:t>User Engagement and Tracking</a:t>
            </a:r>
            <a:r>
              <a:rPr b="0"/>
              <a:t>: Implement tracking features to monitor users' adherence to recommendations and progress towards wellness goals.</a:t>
            </a:r>
          </a:p>
          <a:p>
            <a:pPr marL="566927" indent="-457200" algn="just">
              <a:lnSpc>
                <a:spcPct val="93000"/>
              </a:lnSpc>
              <a:spcBef>
                <a:spcPts val="1400"/>
              </a:spcBef>
              <a:buClr>
                <a:srgbClr val="000000"/>
              </a:buClr>
              <a:buSzPct val="100000"/>
              <a:buAutoNum type="arabicPeriod" startAt="1"/>
              <a:defRPr b="1" sz="2000">
                <a:latin typeface="Times New Roman"/>
                <a:ea typeface="Times New Roman"/>
                <a:cs typeface="Times New Roman"/>
                <a:sym typeface="Times New Roman"/>
              </a:defRPr>
            </a:pPr>
            <a:r>
              <a:t>Email Validation: </a:t>
            </a:r>
            <a:r>
              <a:rPr b="0"/>
              <a:t>Users will have to validate their email ids for authorization and validating the individuality while sign in,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CustomShape 1"/>
          <p:cNvSpPr txBox="1"/>
          <p:nvPr/>
        </p:nvSpPr>
        <p:spPr>
          <a:xfrm>
            <a:off x="503279" y="352311"/>
            <a:ext cx="9070562" cy="51397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nSpc>
                <a:spcPct val="93000"/>
              </a:lnSpc>
              <a:defRPr b="1" spc="-1" sz="3600">
                <a:latin typeface="Times New Roman"/>
                <a:ea typeface="Times New Roman"/>
                <a:cs typeface="Times New Roman"/>
                <a:sym typeface="Times New Roman"/>
              </a:defRPr>
            </a:lvl1pPr>
          </a:lstStyle>
          <a:p>
            <a:pPr/>
            <a:r>
              <a:t>7. Technology Stack:</a:t>
            </a:r>
          </a:p>
        </p:txBody>
      </p:sp>
      <p:sp>
        <p:nvSpPr>
          <p:cNvPr id="273" name="CustomShape 2"/>
          <p:cNvSpPr txBox="1"/>
          <p:nvPr/>
        </p:nvSpPr>
        <p:spPr>
          <a:xfrm>
            <a:off x="248400" y="1123198"/>
            <a:ext cx="9573840" cy="58016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ct val="93000"/>
              </a:lnSpc>
              <a:spcBef>
                <a:spcPts val="1400"/>
              </a:spcBef>
              <a:defRPr b="1" spc="-1">
                <a:latin typeface="Times New Roman"/>
                <a:ea typeface="Times New Roman"/>
                <a:cs typeface="Times New Roman"/>
                <a:sym typeface="Times New Roman"/>
              </a:defRPr>
            </a:pPr>
            <a:r>
              <a:t>Frontend : WEB X.O </a:t>
            </a:r>
          </a:p>
          <a:p>
            <a:pPr algn="just">
              <a:lnSpc>
                <a:spcPct val="93000"/>
              </a:lnSpc>
              <a:spcBef>
                <a:spcPts val="1400"/>
              </a:spcBef>
              <a:defRPr spc="-1">
                <a:latin typeface="Times New Roman"/>
                <a:ea typeface="Times New Roman"/>
                <a:cs typeface="Times New Roman"/>
                <a:sym typeface="Times New Roman"/>
              </a:defRPr>
            </a:pPr>
            <a:r>
              <a:t>1. HTML : for structure</a:t>
            </a:r>
          </a:p>
          <a:p>
            <a:pPr algn="just">
              <a:lnSpc>
                <a:spcPct val="93000"/>
              </a:lnSpc>
              <a:spcBef>
                <a:spcPts val="1400"/>
              </a:spcBef>
              <a:defRPr spc="-1">
                <a:latin typeface="Times New Roman"/>
                <a:ea typeface="Times New Roman"/>
                <a:cs typeface="Times New Roman"/>
                <a:sym typeface="Times New Roman"/>
              </a:defRPr>
            </a:pPr>
            <a:r>
              <a:t>2. CSS : for styling</a:t>
            </a:r>
          </a:p>
          <a:p>
            <a:pPr algn="just">
              <a:lnSpc>
                <a:spcPct val="93000"/>
              </a:lnSpc>
              <a:spcBef>
                <a:spcPts val="1400"/>
              </a:spcBef>
              <a:defRPr spc="-1">
                <a:latin typeface="Times New Roman"/>
                <a:ea typeface="Times New Roman"/>
                <a:cs typeface="Times New Roman"/>
                <a:sym typeface="Times New Roman"/>
              </a:defRPr>
            </a:pPr>
            <a:r>
              <a:t>3. JavaScript : for interactive elements</a:t>
            </a:r>
          </a:p>
          <a:p>
            <a:pPr algn="just">
              <a:lnSpc>
                <a:spcPct val="93000"/>
              </a:lnSpc>
              <a:spcBef>
                <a:spcPts val="1400"/>
              </a:spcBef>
              <a:defRPr spc="-1">
                <a:latin typeface="Times New Roman"/>
                <a:ea typeface="Times New Roman"/>
                <a:cs typeface="Times New Roman"/>
                <a:sym typeface="Times New Roman"/>
              </a:defRPr>
            </a:pPr>
            <a:r>
              <a:t>4. Bootstrap : CSS framework for responsive and attractive designs</a:t>
            </a:r>
          </a:p>
          <a:p>
            <a:pPr algn="just">
              <a:lnSpc>
                <a:spcPct val="93000"/>
              </a:lnSpc>
              <a:spcBef>
                <a:spcPts val="1400"/>
              </a:spcBef>
              <a:defRPr spc="-1">
                <a:latin typeface="Times New Roman"/>
                <a:ea typeface="Times New Roman"/>
                <a:cs typeface="Times New Roman"/>
                <a:sym typeface="Times New Roman"/>
              </a:defRPr>
            </a:pPr>
          </a:p>
          <a:p>
            <a:pPr algn="just">
              <a:lnSpc>
                <a:spcPct val="93000"/>
              </a:lnSpc>
              <a:spcBef>
                <a:spcPts val="1400"/>
              </a:spcBef>
              <a:defRPr b="1" spc="-1">
                <a:latin typeface="Times New Roman"/>
                <a:ea typeface="Times New Roman"/>
                <a:cs typeface="Times New Roman"/>
                <a:sym typeface="Times New Roman"/>
              </a:defRPr>
            </a:pPr>
            <a:r>
              <a:t>Backend: </a:t>
            </a:r>
          </a:p>
          <a:p>
            <a:pPr algn="just">
              <a:lnSpc>
                <a:spcPct val="93000"/>
              </a:lnSpc>
              <a:spcBef>
                <a:spcPts val="1400"/>
              </a:spcBef>
              <a:defRPr spc="-1">
                <a:latin typeface="Times New Roman"/>
                <a:ea typeface="Times New Roman"/>
                <a:cs typeface="Times New Roman"/>
                <a:sym typeface="Times New Roman"/>
              </a:defRPr>
            </a:pPr>
            <a:r>
              <a:t>1. Django : framework for web application development</a:t>
            </a:r>
          </a:p>
          <a:p>
            <a:pPr algn="just">
              <a:lnSpc>
                <a:spcPct val="93000"/>
              </a:lnSpc>
              <a:spcBef>
                <a:spcPts val="1400"/>
              </a:spcBef>
              <a:defRPr spc="-1">
                <a:latin typeface="Times New Roman"/>
                <a:ea typeface="Times New Roman"/>
                <a:cs typeface="Times New Roman"/>
                <a:sym typeface="Times New Roman"/>
              </a:defRPr>
            </a:pPr>
            <a:r>
              <a:t>2. Python : for backend logic</a:t>
            </a:r>
          </a:p>
          <a:p>
            <a:pPr algn="just">
              <a:lnSpc>
                <a:spcPct val="93000"/>
              </a:lnSpc>
              <a:spcBef>
                <a:spcPts val="1400"/>
              </a:spcBef>
              <a:defRPr spc="-1">
                <a:latin typeface="Times New Roman"/>
                <a:ea typeface="Times New Roman"/>
                <a:cs typeface="Times New Roman"/>
                <a:sym typeface="Times New Roman"/>
              </a:defRPr>
            </a:pPr>
          </a:p>
          <a:p>
            <a:pPr algn="just">
              <a:lnSpc>
                <a:spcPct val="93000"/>
              </a:lnSpc>
              <a:spcBef>
                <a:spcPts val="1400"/>
              </a:spcBef>
              <a:defRPr b="1" spc="-1">
                <a:latin typeface="Times New Roman"/>
                <a:ea typeface="Times New Roman"/>
                <a:cs typeface="Times New Roman"/>
                <a:sym typeface="Times New Roman"/>
              </a:defRPr>
            </a:pPr>
            <a:r>
              <a:t>Libraries: DATA ANALYSIS</a:t>
            </a:r>
          </a:p>
          <a:p>
            <a:pPr algn="just">
              <a:lnSpc>
                <a:spcPct val="93000"/>
              </a:lnSpc>
              <a:spcBef>
                <a:spcPts val="1400"/>
              </a:spcBef>
              <a:defRPr spc="-1">
                <a:latin typeface="Times New Roman"/>
                <a:ea typeface="Times New Roman"/>
                <a:cs typeface="Times New Roman"/>
                <a:sym typeface="Times New Roman"/>
              </a:defRPr>
            </a:pPr>
            <a:r>
              <a:t>1. Pandas</a:t>
            </a:r>
          </a:p>
          <a:p>
            <a:pPr algn="just">
              <a:lnSpc>
                <a:spcPct val="93000"/>
              </a:lnSpc>
              <a:spcBef>
                <a:spcPts val="1400"/>
              </a:spcBef>
              <a:defRPr spc="-1">
                <a:latin typeface="Times New Roman"/>
                <a:ea typeface="Times New Roman"/>
                <a:cs typeface="Times New Roman"/>
                <a:sym typeface="Times New Roman"/>
              </a:defRPr>
            </a:pPr>
            <a:r>
              <a:t>2. Numpy</a:t>
            </a:r>
          </a:p>
          <a:p>
            <a:pPr algn="just">
              <a:lnSpc>
                <a:spcPct val="93000"/>
              </a:lnSpc>
              <a:spcBef>
                <a:spcPts val="1400"/>
              </a:spcBef>
              <a:defRPr spc="-1">
                <a:latin typeface="Times New Roman"/>
                <a:ea typeface="Times New Roman"/>
                <a:cs typeface="Times New Roman"/>
                <a:sym typeface="Times New Roman"/>
              </a:defRPr>
            </a:pPr>
            <a:r>
              <a:t>3. Matplotlib</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5FCBEF"/>
      </a:accent1>
      <a:accent2>
        <a:srgbClr val="2E83C3"/>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5FCBEF"/>
      </a:accent1>
      <a:accent2>
        <a:srgbClr val="2E83C3"/>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